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57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301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303" r:id="rId28"/>
    <p:sldId id="282" r:id="rId29"/>
    <p:sldId id="302" r:id="rId30"/>
    <p:sldId id="304" r:id="rId31"/>
    <p:sldId id="305" r:id="rId32"/>
    <p:sldId id="283" r:id="rId33"/>
    <p:sldId id="313" r:id="rId34"/>
    <p:sldId id="312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300" r:id="rId49"/>
    <p:sldId id="297" r:id="rId50"/>
    <p:sldId id="298" r:id="rId51"/>
    <p:sldId id="309" r:id="rId52"/>
    <p:sldId id="306" r:id="rId53"/>
    <p:sldId id="308" r:id="rId54"/>
    <p:sldId id="307" r:id="rId55"/>
    <p:sldId id="310" r:id="rId56"/>
  </p:sldIdLst>
  <p:sldSz cx="9144000" cy="5143500" type="screen16x9"/>
  <p:notesSz cx="6858000" cy="9144000"/>
  <p:embeddedFontLst>
    <p:embeddedFont>
      <p:font typeface="Agdasima" panose="020B0604020202020204" charset="0"/>
      <p:regular r:id="rId58"/>
      <p:bold r:id="rId59"/>
    </p:embeddedFont>
    <p:embeddedFont>
      <p:font typeface="Audiowide" panose="020B0604020202020204" charset="0"/>
      <p:regular r:id="rId60"/>
    </p:embeddedFont>
    <p:embeddedFont>
      <p:font typeface="IBM Plex Mono" panose="020B0509050203000203" pitchFamily="49" charset="0"/>
      <p:regular r:id="rId61"/>
      <p:bold r:id="rId62"/>
      <p:italic r:id="rId63"/>
      <p:boldItalic r:id="rId64"/>
    </p:embeddedFont>
    <p:embeddedFont>
      <p:font typeface="Karla" pitchFamily="2" charset="0"/>
      <p:regular r:id="rId65"/>
      <p:bold r:id="rId66"/>
      <p:italic r:id="rId67"/>
      <p:boldItalic r:id="rId68"/>
    </p:embeddedFont>
    <p:embeddedFont>
      <p:font typeface="Lato" panose="020F0502020204030203" pitchFamily="34" charset="0"/>
      <p:regular r:id="rId69"/>
      <p:bold r:id="rId70"/>
      <p:italic r:id="rId71"/>
      <p:boldItalic r:id="rId72"/>
    </p:embeddedFont>
    <p:embeddedFont>
      <p:font typeface="Montserrat" panose="00000500000000000000" pitchFamily="2" charset="0"/>
      <p:regular r:id="rId73"/>
      <p:bold r:id="rId74"/>
      <p:italic r:id="rId75"/>
      <p:boldItalic r:id="rId76"/>
    </p:embeddedFont>
    <p:embeddedFont>
      <p:font typeface="Open Sans" panose="020B0606030504020204" pitchFamily="34" charset="0"/>
      <p:regular r:id="rId77"/>
      <p:bold r:id="rId78"/>
      <p:italic r:id="rId79"/>
      <p:boldItalic r:id="rId80"/>
    </p:embeddedFont>
    <p:embeddedFont>
      <p:font typeface="Poppins" panose="00000500000000000000" pitchFamily="2" charset="0"/>
      <p:regular r:id="rId81"/>
      <p:bold r:id="rId82"/>
      <p:italic r:id="rId83"/>
      <p:boldItalic r:id="rId84"/>
    </p:embeddedFont>
    <p:embeddedFont>
      <p:font typeface="PT Sans" panose="020B0503020203020204" pitchFamily="34" charset="0"/>
      <p:regular r:id="rId85"/>
      <p:bold r:id="rId86"/>
      <p:italic r:id="rId87"/>
      <p:boldItalic r:id="rId88"/>
    </p:embeddedFont>
    <p:embeddedFont>
      <p:font typeface="Roboto" panose="02000000000000000000" pitchFamily="2" charset="0"/>
      <p:regular r:id="rId89"/>
      <p:bold r:id="rId90"/>
      <p:italic r:id="rId91"/>
      <p:boldItalic r:id="rId92"/>
    </p:embeddedFont>
    <p:embeddedFont>
      <p:font typeface="Roboto Condensed Light" panose="02000000000000000000" pitchFamily="2" charset="0"/>
      <p:regular r:id="rId93"/>
      <p:italic r:id="rId94"/>
    </p:embeddedFont>
    <p:embeddedFont>
      <p:font typeface="Roboto Medium" panose="02000000000000000000" pitchFamily="2" charset="0"/>
      <p:regular r:id="rId95"/>
      <p:bold r:id="rId96"/>
      <p:italic r:id="rId97"/>
      <p:boldItalic r:id="rId98"/>
    </p:embeddedFont>
    <p:embeddedFont>
      <p:font typeface="Source Code Pro" panose="020B0509030403020204" pitchFamily="49" charset="0"/>
      <p:regular r:id="rId99"/>
      <p:bold r:id="rId100"/>
      <p:italic r:id="rId101"/>
      <p:boldItalic r:id="rId10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7" d="100"/>
          <a:sy n="127" d="100"/>
        </p:scale>
        <p:origin x="122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84" Type="http://schemas.openxmlformats.org/officeDocument/2006/relationships/font" Target="fonts/font27.fntdata"/><Relationship Id="rId89" Type="http://schemas.openxmlformats.org/officeDocument/2006/relationships/font" Target="fonts/font3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74" Type="http://schemas.openxmlformats.org/officeDocument/2006/relationships/font" Target="fonts/font17.fntdata"/><Relationship Id="rId79" Type="http://schemas.openxmlformats.org/officeDocument/2006/relationships/font" Target="fonts/font22.fntdata"/><Relationship Id="rId102" Type="http://schemas.openxmlformats.org/officeDocument/2006/relationships/font" Target="fonts/font45.fntdata"/><Relationship Id="rId5" Type="http://schemas.openxmlformats.org/officeDocument/2006/relationships/slide" Target="slides/slide4.xml"/><Relationship Id="rId90" Type="http://schemas.openxmlformats.org/officeDocument/2006/relationships/font" Target="fonts/font33.fntdata"/><Relationship Id="rId95" Type="http://schemas.openxmlformats.org/officeDocument/2006/relationships/font" Target="fonts/font38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80" Type="http://schemas.openxmlformats.org/officeDocument/2006/relationships/font" Target="fonts/font23.fntdata"/><Relationship Id="rId85" Type="http://schemas.openxmlformats.org/officeDocument/2006/relationships/font" Target="fonts/font28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font" Target="fonts/font2.fntdata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font" Target="fonts/font18.fntdata"/><Relationship Id="rId83" Type="http://schemas.openxmlformats.org/officeDocument/2006/relationships/font" Target="fonts/font26.fntdata"/><Relationship Id="rId88" Type="http://schemas.openxmlformats.org/officeDocument/2006/relationships/font" Target="fonts/font31.fntdata"/><Relationship Id="rId91" Type="http://schemas.openxmlformats.org/officeDocument/2006/relationships/font" Target="fonts/font34.fntdata"/><Relationship Id="rId96" Type="http://schemas.openxmlformats.org/officeDocument/2006/relationships/font" Target="fonts/font3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font" Target="fonts/font16.fntdata"/><Relationship Id="rId78" Type="http://schemas.openxmlformats.org/officeDocument/2006/relationships/font" Target="fonts/font21.fntdata"/><Relationship Id="rId81" Type="http://schemas.openxmlformats.org/officeDocument/2006/relationships/font" Target="fonts/font24.fntdata"/><Relationship Id="rId86" Type="http://schemas.openxmlformats.org/officeDocument/2006/relationships/font" Target="fonts/font29.fntdata"/><Relationship Id="rId94" Type="http://schemas.openxmlformats.org/officeDocument/2006/relationships/font" Target="fonts/font37.fntdata"/><Relationship Id="rId99" Type="http://schemas.openxmlformats.org/officeDocument/2006/relationships/font" Target="fonts/font42.fntdata"/><Relationship Id="rId101" Type="http://schemas.openxmlformats.org/officeDocument/2006/relationships/font" Target="fonts/font4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9.fntdata"/><Relationship Id="rId97" Type="http://schemas.openxmlformats.org/officeDocument/2006/relationships/font" Target="fonts/font40.fntdata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14.fntdata"/><Relationship Id="rId92" Type="http://schemas.openxmlformats.org/officeDocument/2006/relationships/font" Target="fonts/font3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9.fntdata"/><Relationship Id="rId87" Type="http://schemas.openxmlformats.org/officeDocument/2006/relationships/font" Target="fonts/font30.fntdata"/><Relationship Id="rId61" Type="http://schemas.openxmlformats.org/officeDocument/2006/relationships/font" Target="fonts/font4.fntdata"/><Relationship Id="rId82" Type="http://schemas.openxmlformats.org/officeDocument/2006/relationships/font" Target="fonts/font2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20.fntdata"/><Relationship Id="rId100" Type="http://schemas.openxmlformats.org/officeDocument/2006/relationships/font" Target="fonts/font43.fntdata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5.fntdata"/><Relationship Id="rId93" Type="http://schemas.openxmlformats.org/officeDocument/2006/relationships/font" Target="fonts/font36.fntdata"/><Relationship Id="rId98" Type="http://schemas.openxmlformats.org/officeDocument/2006/relationships/font" Target="fonts/font4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2f07ce1fff9_1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2f07ce1fff9_1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g24ed99bf1a4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9" name="Google Shape;1829;g24ed99bf1a4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417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g24ed99bf1a4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9" name="Google Shape;1829;g24ed99bf1a4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g2f0a8f6f6de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4" name="Google Shape;1874;g2f0a8f6f6de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 Injection is risky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g2f0a8f6f6de_0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0" name="Google Shape;1880;g2f0a8f6f6de_0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g2f0a8f6f6de_0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7" name="Google Shape;1887;g2f0a8f6f6de_0_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g2f0c37f8f4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3" name="Google Shape;1893;g2f0c37f8f44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g2f0c37f8f4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0" name="Google Shape;1900;g2f0c37f8f4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g279ffc6d29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7" name="Google Shape;1907;g279ffc6d29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g2f0a8f6f6de_0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4" name="Google Shape;1914;g2f0a8f6f6de_0_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2ef0d667ce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2ef0d667ce4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are you here? What will you learn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g2f0a8f6f6de_0_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1" name="Google Shape;1961;g2f0a8f6f6de_0_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should write it self from the design - Ken Dividing line between HAXOR and Operators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2f0c37f8f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Google Shape;1972;g2f0c37f8f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g2f0a8f6f6de_0_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" name="Google Shape;1978;g2f0a8f6f6de_0_6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24ed99bf1a4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5" name="Google Shape;1985;g24ed99bf1a4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Suspicious WINAPI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g2f0c37f8f4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2" name="Google Shape;1992;g2f0c37f8f4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Suspicious WINAPI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g2f0a8f6f6de_0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9" name="Google Shape;1999;g2f0a8f6f6de_0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Languages by what we teaching. AI segway! Slide to show VXUnderground - Measure of surprise HIGH entropy hard to figure out structure of msg/ Low - deterministic  providing randomness to enc flatten cr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27a0f2ca86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Google Shape;2005;g27a0f2ca86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27a0f2ca86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Google Shape;2005;g27a0f2ca86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42499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g2f0a8f6f6de_0_6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2" name="Google Shape;2012;g2f0a8f6f6de_0_6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Languages by what we teaching. AI segway! Slide to show VXUnderground - Measure of surprise HIGH entropy hard to figure out structure of msg/ Low - deterministic  providing randomness to enc flatten cr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g2f0a8f6f6de_0_6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2" name="Google Shape;2012;g2f0a8f6f6de_0_6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Mouse Movement/Vector angles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6554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2ef0d667ce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2ef0d667ce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g2f0a8f6f6de_0_6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2" name="Google Shape;2012;g2f0a8f6f6de_0_6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Mouse Movement/Vector angles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92078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g2f0a8f6f6de_0_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8" name="Google Shape;2018;g2f0a8f6f6de_0_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Languages by what we teaching. AI segway! Slide to show VXUnderground - Measure of surprise HIGH entropy hard to figure out structure of msg/ Low - deterministic  providing randomness to enc flatten cr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723499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g2f0a8f6f6de_0_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8" name="Google Shape;2018;g2f0a8f6f6de_0_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Languages by what we teaching. AI segway! Slide to show VXUnderground - Measure of surprise HIGH entropy hard to figure out structure of msg/ Low - deterministic  providing randomness to enc flatten cr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g2f0a8f6f6de_0_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8" name="Google Shape;2018;g2f0a8f6f6de_0_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Languages by what we teaching. AI segway! Slide to show VXUnderground - Measure of surprise HIGH entropy hard to figure out structure of msg/ Low - deterministic  providing randomness to enc flatten cr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360906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g2f0a8f6f6de_0_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8" name="Google Shape;2018;g2f0a8f6f6de_0_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Languages by what we teaching. AI segway! Slide to show VXUnderground - Measure of surprise HIGH entropy hard to figure out structure of msg/ Low - deterministic  providing randomness to enc flatten cr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34409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g2f0c37f8f4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4" name="Google Shape;2024;g2f0c37f8f4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g2f0c37f8f44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0" name="Google Shape;2030;g2f0c37f8f44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Languages by what we teaching. AI segway! Slide to show VXUnderground - Measure of surprise HIGH entropy hard to figure out structure of msg/ Low - deterministic  providing randomness to enc flatten cr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g2f0c37f8f44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7" name="Google Shape;2037;g2f0c37f8f44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g2f0c37f8f44_2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3" name="Google Shape;2043;g2f0c37f8f44_2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2f0c37f8f44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0" name="Google Shape;2050;g2f0c37f8f44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Google Shape;1487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g2f0c37f8f44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6" name="Google Shape;2056;g2f0c37f8f44_2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g2f0c37f8f44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2" name="Google Shape;2062;g2f0c37f8f44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2f0c37f8f44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9" name="Google Shape;2069;g2f0c37f8f44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left to the reader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g2f0c37f8f44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6" name="Google Shape;2076;g2f0c37f8f44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left to the reader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g2f0c37f8f44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4" name="Google Shape;2084;g2f0c37f8f44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left to the reader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g2f0c37f8f44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2" name="Google Shape;2092;g2f0c37f8f44_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left to the reader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g2f0c37f8f4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0" name="Google Shape;2100;g2f0c37f8f4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g2f0c37f8f4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7" name="Google Shape;2147;g2f0c37f8f4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GPT lacks, you can easily deploy offline and fine-tune. 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g2f0c37f8f4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7" name="Google Shape;2147;g2f0c37f8f4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GPT lacks, you can easily deploy offline and fine-tune.  30k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62084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2f0c37f8f44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2f0c37f8f44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GPT lacks, you can easily deploy offline and fine-tune.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4" name="Google Shape;1534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g2f0c37f8f44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6" name="Google Shape;2166;g2f0c37f8f44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analysis of data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g2f0c37f8f44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6" name="Google Shape;2166;g2f0c37f8f44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Quick analysis of data using NER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5073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g2f0c37f8f44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6" name="Google Shape;2166;g2f0c37f8f44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Quick analysis of data using NER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48876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g2f0c37f8f44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6" name="Google Shape;2166;g2f0c37f8f44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analysis of data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189456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g2f0c37f8f44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6" name="Google Shape;2166;g2f0c37f8f44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analysis of data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317792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8453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2f0a8f6f6de_0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2f0a8f6f6de_0_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2f07ce1fff9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4" name="Google Shape;1564;g2f07ce1fff9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24ed99bf1a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24ed99bf1a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g2f07ce1fff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7" name="Google Shape;1697;g2f07ce1fff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255180" y="-2900775"/>
            <a:ext cx="10039930" cy="6871129"/>
            <a:chOff x="-3102780" y="-2727750"/>
            <a:chExt cx="10039930" cy="6871129"/>
          </a:xfrm>
        </p:grpSpPr>
        <p:grpSp>
          <p:nvGrpSpPr>
            <p:cNvPr id="10" name="Google Shape;10;p2"/>
            <p:cNvGrpSpPr/>
            <p:nvPr/>
          </p:nvGrpSpPr>
          <p:grpSpPr>
            <a:xfrm rot="-7778255">
              <a:off x="-2414440" y="-1445047"/>
              <a:ext cx="5355679" cy="4305724"/>
              <a:chOff x="7103825" y="-713112"/>
              <a:chExt cx="3785226" cy="3043150"/>
            </a:xfrm>
          </p:grpSpPr>
          <p:sp>
            <p:nvSpPr>
              <p:cNvPr id="11" name="Google Shape;11;p2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2" name="Google Shape;12;p2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" name="Google Shape;13;p2"/>
            <p:cNvSpPr/>
            <p:nvPr/>
          </p:nvSpPr>
          <p:spPr>
            <a:xfrm>
              <a:off x="-289323" y="-166742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2700000">
              <a:off x="917817" y="-2200499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201475" y="-361175"/>
              <a:ext cx="7138625" cy="819350"/>
            </a:xfrm>
            <a:custGeom>
              <a:avLst/>
              <a:gdLst/>
              <a:ahLst/>
              <a:cxnLst/>
              <a:rect l="l" t="t" r="r" b="b"/>
              <a:pathLst>
                <a:path w="285545" h="32774" extrusionOk="0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" name="Google Shape;16;p2"/>
            <p:cNvSpPr/>
            <p:nvPr/>
          </p:nvSpPr>
          <p:spPr>
            <a:xfrm rot="5400000">
              <a:off x="1110859" y="-1245788"/>
              <a:ext cx="577450" cy="3045475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5400000">
              <a:off x="654013" y="-781254"/>
              <a:ext cx="687411" cy="2731351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18;p2"/>
            <p:cNvGrpSpPr/>
            <p:nvPr/>
          </p:nvGrpSpPr>
          <p:grpSpPr>
            <a:xfrm flipH="1">
              <a:off x="4446909" y="391151"/>
              <a:ext cx="134044" cy="134013"/>
              <a:chOff x="1101075" y="2142375"/>
              <a:chExt cx="439200" cy="4391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 flipH="1">
              <a:off x="1373609" y="694563"/>
              <a:ext cx="134044" cy="134013"/>
              <a:chOff x="1101075" y="2142375"/>
              <a:chExt cx="439200" cy="43910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 flipH="1">
              <a:off x="1086834" y="957463"/>
              <a:ext cx="134044" cy="134013"/>
              <a:chOff x="1101075" y="2142375"/>
              <a:chExt cx="439200" cy="439100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 flipH="1">
              <a:off x="277709" y="957463"/>
              <a:ext cx="134044" cy="134013"/>
              <a:chOff x="1101075" y="2142375"/>
              <a:chExt cx="439200" cy="439100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 flipH="1">
              <a:off x="277709" y="640813"/>
              <a:ext cx="134044" cy="134013"/>
              <a:chOff x="1101075" y="2142375"/>
              <a:chExt cx="439200" cy="439100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" name="Google Shape;33;p2"/>
          <p:cNvGrpSpPr/>
          <p:nvPr/>
        </p:nvGrpSpPr>
        <p:grpSpPr>
          <a:xfrm>
            <a:off x="6385735" y="3039700"/>
            <a:ext cx="3920501" cy="3213899"/>
            <a:chOff x="6309535" y="2842975"/>
            <a:chExt cx="3920501" cy="3213899"/>
          </a:xfrm>
        </p:grpSpPr>
        <p:pic>
          <p:nvPicPr>
            <p:cNvPr id="34" name="Google Shape;34;p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430775" y="2842975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" name="Google Shape;46;p2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47" name="Google Shape;47;p2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56" name="Google Shape;56;p2"/>
          <p:cNvGrpSpPr/>
          <p:nvPr/>
        </p:nvGrpSpPr>
        <p:grpSpPr>
          <a:xfrm>
            <a:off x="-309885" y="3617406"/>
            <a:ext cx="1448824" cy="2238804"/>
            <a:chOff x="-309885" y="3617406"/>
            <a:chExt cx="1448824" cy="2238804"/>
          </a:xfrm>
        </p:grpSpPr>
        <p:grpSp>
          <p:nvGrpSpPr>
            <p:cNvPr id="57" name="Google Shape;57;p2"/>
            <p:cNvGrpSpPr/>
            <p:nvPr/>
          </p:nvGrpSpPr>
          <p:grpSpPr>
            <a:xfrm>
              <a:off x="-277007" y="3870159"/>
              <a:ext cx="981772" cy="1986051"/>
              <a:chOff x="-293545" y="3454371"/>
              <a:chExt cx="981772" cy="1986051"/>
            </a:xfrm>
          </p:grpSpPr>
          <p:sp>
            <p:nvSpPr>
              <p:cNvPr id="58" name="Google Shape;58;p2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60;p2"/>
            <p:cNvGrpSpPr/>
            <p:nvPr/>
          </p:nvGrpSpPr>
          <p:grpSpPr>
            <a:xfrm>
              <a:off x="363249" y="4906873"/>
              <a:ext cx="699940" cy="478601"/>
              <a:chOff x="39722" y="4349021"/>
              <a:chExt cx="1061964" cy="726143"/>
            </a:xfrm>
          </p:grpSpPr>
          <p:grpSp>
            <p:nvGrpSpPr>
              <p:cNvPr id="61" name="Google Shape;61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62" name="Google Shape;62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3" name="Google Shape;63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4" name="Google Shape;64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9" name="Google Shape;69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70;p2"/>
            <p:cNvGrpSpPr/>
            <p:nvPr/>
          </p:nvGrpSpPr>
          <p:grpSpPr>
            <a:xfrm rot="-5400000">
              <a:off x="-461873" y="3769393"/>
              <a:ext cx="1351491" cy="1047516"/>
              <a:chOff x="-2460210" y="2758493"/>
              <a:chExt cx="1351491" cy="1047516"/>
            </a:xfrm>
          </p:grpSpPr>
          <p:sp>
            <p:nvSpPr>
              <p:cNvPr id="71" name="Google Shape;71;p2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2"/>
            <p:cNvGrpSpPr/>
            <p:nvPr/>
          </p:nvGrpSpPr>
          <p:grpSpPr>
            <a:xfrm>
              <a:off x="438999" y="4567398"/>
              <a:ext cx="699940" cy="478601"/>
              <a:chOff x="39722" y="4349021"/>
              <a:chExt cx="1061964" cy="726143"/>
            </a:xfrm>
          </p:grpSpPr>
          <p:grpSp>
            <p:nvGrpSpPr>
              <p:cNvPr id="76" name="Google Shape;7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77" name="Google Shape;7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8" name="Google Shape;7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79" name="Google Shape;7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84" name="Google Shape;8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85;p2"/>
            <p:cNvGrpSpPr/>
            <p:nvPr/>
          </p:nvGrpSpPr>
          <p:grpSpPr>
            <a:xfrm>
              <a:off x="-65076" y="4623886"/>
              <a:ext cx="699940" cy="478601"/>
              <a:chOff x="39722" y="4349021"/>
              <a:chExt cx="1061964" cy="726143"/>
            </a:xfrm>
          </p:grpSpPr>
          <p:grpSp>
            <p:nvGrpSpPr>
              <p:cNvPr id="86" name="Google Shape;8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87" name="Google Shape;8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8" name="Google Shape;8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89" name="Google Shape;8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" name="Google Shape;9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4" name="Google Shape;9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766475"/>
            <a:ext cx="6576000" cy="10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6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429" name="Google Shape;429;p11"/>
          <p:cNvSpPr txBox="1">
            <a:spLocks noGrp="1"/>
          </p:cNvSpPr>
          <p:nvPr>
            <p:ph type="subTitle" idx="1"/>
          </p:nvPr>
        </p:nvSpPr>
        <p:spPr>
          <a:xfrm>
            <a:off x="713225" y="31183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430" name="Google Shape;430;p11"/>
          <p:cNvGrpSpPr/>
          <p:nvPr/>
        </p:nvGrpSpPr>
        <p:grpSpPr>
          <a:xfrm>
            <a:off x="-889904" y="4083136"/>
            <a:ext cx="4477057" cy="2336436"/>
            <a:chOff x="-889904" y="4006936"/>
            <a:chExt cx="4477057" cy="2336436"/>
          </a:xfrm>
        </p:grpSpPr>
        <p:grpSp>
          <p:nvGrpSpPr>
            <p:cNvPr id="431" name="Google Shape;431;p11"/>
            <p:cNvGrpSpPr/>
            <p:nvPr/>
          </p:nvGrpSpPr>
          <p:grpSpPr>
            <a:xfrm>
              <a:off x="-889904" y="4006936"/>
              <a:ext cx="4477057" cy="2336436"/>
              <a:chOff x="-900729" y="3974486"/>
              <a:chExt cx="4477057" cy="2336436"/>
            </a:xfrm>
          </p:grpSpPr>
          <p:sp>
            <p:nvSpPr>
              <p:cNvPr id="432" name="Google Shape;432;p11"/>
              <p:cNvSpPr/>
              <p:nvPr/>
            </p:nvSpPr>
            <p:spPr>
              <a:xfrm rot="-3600048">
                <a:off x="-675925" y="4363903"/>
                <a:ext cx="1798609" cy="1557602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1"/>
              <p:cNvSpPr/>
              <p:nvPr/>
            </p:nvSpPr>
            <p:spPr>
              <a:xfrm rot="-5400000">
                <a:off x="891329" y="3148090"/>
                <a:ext cx="1793675" cy="3576323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34" name="Google Shape;434;p11"/>
              <p:cNvGrpSpPr/>
              <p:nvPr/>
            </p:nvGrpSpPr>
            <p:grpSpPr>
              <a:xfrm>
                <a:off x="63440" y="4608566"/>
                <a:ext cx="496803" cy="497084"/>
                <a:chOff x="3678700" y="407275"/>
                <a:chExt cx="708100" cy="708500"/>
              </a:xfrm>
            </p:grpSpPr>
            <p:sp>
              <p:nvSpPr>
                <p:cNvPr id="435" name="Google Shape;435;p1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1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1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1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1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1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1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2" name="Google Shape;442;p11"/>
              <p:cNvGrpSpPr/>
              <p:nvPr/>
            </p:nvGrpSpPr>
            <p:grpSpPr>
              <a:xfrm>
                <a:off x="464815" y="4608566"/>
                <a:ext cx="496803" cy="497084"/>
                <a:chOff x="3678700" y="407275"/>
                <a:chExt cx="708100" cy="708500"/>
              </a:xfrm>
            </p:grpSpPr>
            <p:sp>
              <p:nvSpPr>
                <p:cNvPr id="443" name="Google Shape;443;p1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1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445;p1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446;p1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447;p1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1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1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50" name="Google Shape;450;p11"/>
            <p:cNvGrpSpPr/>
            <p:nvPr/>
          </p:nvGrpSpPr>
          <p:grpSpPr>
            <a:xfrm rot="5400000">
              <a:off x="1017275" y="4934200"/>
              <a:ext cx="439200" cy="439100"/>
              <a:chOff x="1101075" y="2142375"/>
              <a:chExt cx="439200" cy="439100"/>
            </a:xfrm>
          </p:grpSpPr>
          <p:sp>
            <p:nvSpPr>
              <p:cNvPr id="451" name="Google Shape;451;p11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1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3" name="Google Shape;453;p11"/>
          <p:cNvGrpSpPr/>
          <p:nvPr/>
        </p:nvGrpSpPr>
        <p:grpSpPr>
          <a:xfrm>
            <a:off x="-2613417" y="-2882410"/>
            <a:ext cx="8164418" cy="6343459"/>
            <a:chOff x="-2613417" y="-2806210"/>
            <a:chExt cx="8164418" cy="6343459"/>
          </a:xfrm>
        </p:grpSpPr>
        <p:grpSp>
          <p:nvGrpSpPr>
            <p:cNvPr id="454" name="Google Shape;454;p11"/>
            <p:cNvGrpSpPr/>
            <p:nvPr/>
          </p:nvGrpSpPr>
          <p:grpSpPr>
            <a:xfrm>
              <a:off x="-191059" y="95963"/>
              <a:ext cx="1538562" cy="971589"/>
              <a:chOff x="-191059" y="95963"/>
              <a:chExt cx="1538562" cy="971589"/>
            </a:xfrm>
          </p:grpSpPr>
          <p:grpSp>
            <p:nvGrpSpPr>
              <p:cNvPr id="455" name="Google Shape;455;p11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456" name="Google Shape;456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57" name="Google Shape;457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62" name="Google Shape;462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3" name="Google Shape;463;p11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464" name="Google Shape;464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65" name="Google Shape;465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70" name="Google Shape;470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1" name="Google Shape;471;p11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472" name="Google Shape;472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73" name="Google Shape;473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78" name="Google Shape;478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9" name="Google Shape;479;p11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480" name="Google Shape;480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81" name="Google Shape;481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2" name="Google Shape;482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3" name="Google Shape;483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4" name="Google Shape;484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5" name="Google Shape;485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86" name="Google Shape;486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87" name="Google Shape;487;p11"/>
            <p:cNvGrpSpPr/>
            <p:nvPr/>
          </p:nvGrpSpPr>
          <p:grpSpPr>
            <a:xfrm rot="-7479050">
              <a:off x="-2051246" y="-1642948"/>
              <a:ext cx="4889863" cy="3931229"/>
              <a:chOff x="7103825" y="-713112"/>
              <a:chExt cx="3785226" cy="3043150"/>
            </a:xfrm>
          </p:grpSpPr>
          <p:sp>
            <p:nvSpPr>
              <p:cNvPr id="488" name="Google Shape;488;p11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489" name="Google Shape;489;p11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0" name="Google Shape;490;p11"/>
            <p:cNvGrpSpPr/>
            <p:nvPr/>
          </p:nvGrpSpPr>
          <p:grpSpPr>
            <a:xfrm>
              <a:off x="-640220" y="-2653973"/>
              <a:ext cx="6191222" cy="6191222"/>
              <a:chOff x="-640220" y="-2502423"/>
              <a:chExt cx="6191222" cy="6191222"/>
            </a:xfrm>
          </p:grpSpPr>
          <p:sp>
            <p:nvSpPr>
              <p:cNvPr id="491" name="Google Shape;491;p11"/>
              <p:cNvSpPr/>
              <p:nvPr/>
            </p:nvSpPr>
            <p:spPr>
              <a:xfrm rot="-8100000">
                <a:off x="452224" y="-1781500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11"/>
              <p:cNvSpPr/>
              <p:nvPr/>
            </p:nvSpPr>
            <p:spPr>
              <a:xfrm rot="-8100000">
                <a:off x="83608" y="-617740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13"/>
          <p:cNvSpPr txBox="1">
            <a:spLocks noGrp="1"/>
          </p:cNvSpPr>
          <p:nvPr>
            <p:ph type="subTitle" idx="1"/>
          </p:nvPr>
        </p:nvSpPr>
        <p:spPr>
          <a:xfrm>
            <a:off x="7200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13"/>
          <p:cNvSpPr txBox="1">
            <a:spLocks noGrp="1"/>
          </p:cNvSpPr>
          <p:nvPr>
            <p:ph type="subTitle" idx="2"/>
          </p:nvPr>
        </p:nvSpPr>
        <p:spPr>
          <a:xfrm>
            <a:off x="43667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13"/>
          <p:cNvSpPr txBox="1">
            <a:spLocks noGrp="1"/>
          </p:cNvSpPr>
          <p:nvPr>
            <p:ph type="subTitle" idx="3"/>
          </p:nvPr>
        </p:nvSpPr>
        <p:spPr>
          <a:xfrm>
            <a:off x="7200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13"/>
          <p:cNvSpPr txBox="1">
            <a:spLocks noGrp="1"/>
          </p:cNvSpPr>
          <p:nvPr>
            <p:ph type="subTitle" idx="4"/>
          </p:nvPr>
        </p:nvSpPr>
        <p:spPr>
          <a:xfrm>
            <a:off x="43667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13"/>
          <p:cNvSpPr txBox="1">
            <a:spLocks noGrp="1"/>
          </p:cNvSpPr>
          <p:nvPr>
            <p:ph type="title" idx="5" hasCustomPrompt="1"/>
          </p:nvPr>
        </p:nvSpPr>
        <p:spPr>
          <a:xfrm>
            <a:off x="720003" y="1344775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1" name="Google Shape;501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3" y="3040971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2" name="Google Shape;502;p13"/>
          <p:cNvSpPr txBox="1">
            <a:spLocks noGrp="1"/>
          </p:cNvSpPr>
          <p:nvPr>
            <p:ph type="title" idx="7" hasCustomPrompt="1"/>
          </p:nvPr>
        </p:nvSpPr>
        <p:spPr>
          <a:xfrm>
            <a:off x="4366698" y="1344775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3" name="Google Shape;503;p13"/>
          <p:cNvSpPr txBox="1">
            <a:spLocks noGrp="1"/>
          </p:cNvSpPr>
          <p:nvPr>
            <p:ph type="title" idx="8" hasCustomPrompt="1"/>
          </p:nvPr>
        </p:nvSpPr>
        <p:spPr>
          <a:xfrm>
            <a:off x="4366698" y="3040971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4" name="Google Shape;504;p13"/>
          <p:cNvSpPr txBox="1">
            <a:spLocks noGrp="1"/>
          </p:cNvSpPr>
          <p:nvPr>
            <p:ph type="subTitle" idx="9"/>
          </p:nvPr>
        </p:nvSpPr>
        <p:spPr>
          <a:xfrm>
            <a:off x="720000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505" name="Google Shape;505;p13"/>
          <p:cNvSpPr txBox="1">
            <a:spLocks noGrp="1"/>
          </p:cNvSpPr>
          <p:nvPr>
            <p:ph type="subTitle" idx="13"/>
          </p:nvPr>
        </p:nvSpPr>
        <p:spPr>
          <a:xfrm>
            <a:off x="4366698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506" name="Google Shape;506;p13"/>
          <p:cNvSpPr txBox="1">
            <a:spLocks noGrp="1"/>
          </p:cNvSpPr>
          <p:nvPr>
            <p:ph type="subTitle" idx="14"/>
          </p:nvPr>
        </p:nvSpPr>
        <p:spPr>
          <a:xfrm>
            <a:off x="720000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507" name="Google Shape;507;p13"/>
          <p:cNvSpPr txBox="1">
            <a:spLocks noGrp="1"/>
          </p:cNvSpPr>
          <p:nvPr>
            <p:ph type="subTitle" idx="15"/>
          </p:nvPr>
        </p:nvSpPr>
        <p:spPr>
          <a:xfrm>
            <a:off x="4366698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508" name="Google Shape;508;p13"/>
          <p:cNvGrpSpPr/>
          <p:nvPr/>
        </p:nvGrpSpPr>
        <p:grpSpPr>
          <a:xfrm>
            <a:off x="-808923" y="2711465"/>
            <a:ext cx="2097951" cy="3309497"/>
            <a:chOff x="-656523" y="2711465"/>
            <a:chExt cx="2097951" cy="3309497"/>
          </a:xfrm>
        </p:grpSpPr>
        <p:sp>
          <p:nvSpPr>
            <p:cNvPr id="509" name="Google Shape;509;p13"/>
            <p:cNvSpPr/>
            <p:nvPr/>
          </p:nvSpPr>
          <p:spPr>
            <a:xfrm flipH="1">
              <a:off x="-352474" y="4279466"/>
              <a:ext cx="1139424" cy="986746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0" name="Google Shape;510;p13"/>
            <p:cNvGrpSpPr/>
            <p:nvPr/>
          </p:nvGrpSpPr>
          <p:grpSpPr>
            <a:xfrm>
              <a:off x="323479" y="4682324"/>
              <a:ext cx="328346" cy="328531"/>
              <a:chOff x="3678700" y="407275"/>
              <a:chExt cx="708100" cy="708500"/>
            </a:xfrm>
          </p:grpSpPr>
          <p:sp>
            <p:nvSpPr>
              <p:cNvPr id="511" name="Google Shape;511;p13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3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13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3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13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13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3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8" name="Google Shape;518;p13"/>
            <p:cNvGrpSpPr/>
            <p:nvPr/>
          </p:nvGrpSpPr>
          <p:grpSpPr>
            <a:xfrm>
              <a:off x="-541317" y="2711465"/>
              <a:ext cx="1117945" cy="1598547"/>
              <a:chOff x="-541317" y="2711465"/>
              <a:chExt cx="1117945" cy="1598547"/>
            </a:xfrm>
          </p:grpSpPr>
          <p:sp>
            <p:nvSpPr>
              <p:cNvPr id="519" name="Google Shape;519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dk2">
                  <a:alpha val="3136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0" name="Google Shape;520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21" name="Google Shape;521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522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23" name="Google Shape;523;p13"/>
            <p:cNvGrpSpPr/>
            <p:nvPr/>
          </p:nvGrpSpPr>
          <p:grpSpPr>
            <a:xfrm rot="-9080766">
              <a:off x="-341725" y="3731687"/>
              <a:ext cx="1117904" cy="1598488"/>
              <a:chOff x="-541317" y="2711465"/>
              <a:chExt cx="1117945" cy="1598547"/>
            </a:xfrm>
          </p:grpSpPr>
          <p:sp>
            <p:nvSpPr>
              <p:cNvPr id="524" name="Google Shape;524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dk2">
                  <a:alpha val="3136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5" name="Google Shape;525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26" name="Google Shape;526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28" name="Google Shape;528;p13"/>
            <p:cNvGrpSpPr/>
            <p:nvPr/>
          </p:nvGrpSpPr>
          <p:grpSpPr>
            <a:xfrm rot="10800000">
              <a:off x="323483" y="4422415"/>
              <a:ext cx="1117945" cy="1598547"/>
              <a:chOff x="-541317" y="2711465"/>
              <a:chExt cx="1117945" cy="1598547"/>
            </a:xfrm>
          </p:grpSpPr>
          <p:sp>
            <p:nvSpPr>
              <p:cNvPr id="529" name="Google Shape;529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dk2">
                  <a:alpha val="3136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30" name="Google Shape;530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31" name="Google Shape;531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532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33" name="Google Shape;533;p13"/>
          <p:cNvGrpSpPr/>
          <p:nvPr/>
        </p:nvGrpSpPr>
        <p:grpSpPr>
          <a:xfrm>
            <a:off x="6470875" y="-1735180"/>
            <a:ext cx="4257000" cy="4171657"/>
            <a:chOff x="6394675" y="-1658980"/>
            <a:chExt cx="4257000" cy="4171657"/>
          </a:xfrm>
        </p:grpSpPr>
        <p:grpSp>
          <p:nvGrpSpPr>
            <p:cNvPr id="534" name="Google Shape;534;p13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535" name="Google Shape;535;p1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1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8" name="Google Shape;538;p13"/>
            <p:cNvSpPr/>
            <p:nvPr/>
          </p:nvSpPr>
          <p:spPr>
            <a:xfrm>
              <a:off x="6394675" y="0"/>
              <a:ext cx="284119" cy="246048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rgbClr val="0C0A9E">
                    <a:alpha val="2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6627600" y="-49075"/>
              <a:ext cx="570546" cy="494095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" name="Google Shape;540;p13"/>
          <p:cNvGrpSpPr/>
          <p:nvPr/>
        </p:nvGrpSpPr>
        <p:grpSpPr>
          <a:xfrm>
            <a:off x="-113888" y="229201"/>
            <a:ext cx="1891393" cy="134100"/>
            <a:chOff x="-113888" y="229201"/>
            <a:chExt cx="1891393" cy="134100"/>
          </a:xfrm>
        </p:grpSpPr>
        <p:sp>
          <p:nvSpPr>
            <p:cNvPr id="541" name="Google Shape;541;p13"/>
            <p:cNvSpPr/>
            <p:nvPr/>
          </p:nvSpPr>
          <p:spPr>
            <a:xfrm>
              <a:off x="1643404" y="2292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2" name="Google Shape;542;p13"/>
            <p:cNvCxnSpPr/>
            <p:nvPr/>
          </p:nvCxnSpPr>
          <p:spPr>
            <a:xfrm rot="10800000">
              <a:off x="783712" y="-601348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43" name="Google Shape;543;p13"/>
            <p:cNvSpPr/>
            <p:nvPr/>
          </p:nvSpPr>
          <p:spPr>
            <a:xfrm>
              <a:off x="1673517" y="2593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4"/>
          <p:cNvSpPr txBox="1">
            <a:spLocks noGrp="1"/>
          </p:cNvSpPr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6" name="Google Shape;546;p14"/>
          <p:cNvSpPr txBox="1">
            <a:spLocks noGrp="1"/>
          </p:cNvSpPr>
          <p:nvPr>
            <p:ph type="subTitle" idx="1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49" name="Google Shape;549;p15"/>
          <p:cNvGrpSpPr/>
          <p:nvPr/>
        </p:nvGrpSpPr>
        <p:grpSpPr>
          <a:xfrm>
            <a:off x="4967675" y="4931713"/>
            <a:ext cx="439200" cy="439100"/>
            <a:chOff x="1101075" y="2142375"/>
            <a:chExt cx="439200" cy="439100"/>
          </a:xfrm>
        </p:grpSpPr>
        <p:sp>
          <p:nvSpPr>
            <p:cNvPr id="550" name="Google Shape;550;p15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5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552;p15"/>
          <p:cNvGrpSpPr/>
          <p:nvPr/>
        </p:nvGrpSpPr>
        <p:grpSpPr>
          <a:xfrm>
            <a:off x="2176605" y="-3695660"/>
            <a:ext cx="7317722" cy="6983297"/>
            <a:chOff x="2100405" y="-3619460"/>
            <a:chExt cx="7317722" cy="6983297"/>
          </a:xfrm>
        </p:grpSpPr>
        <p:sp>
          <p:nvSpPr>
            <p:cNvPr id="553" name="Google Shape;553;p15"/>
            <p:cNvSpPr/>
            <p:nvPr/>
          </p:nvSpPr>
          <p:spPr>
            <a:xfrm rot="8100000" flipH="1">
              <a:off x="3778999" y="-2106462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4" name="Google Shape;554;p15"/>
            <p:cNvGrpSpPr/>
            <p:nvPr/>
          </p:nvGrpSpPr>
          <p:grpSpPr>
            <a:xfrm rot="2700000">
              <a:off x="7787417" y="120497"/>
              <a:ext cx="582044" cy="582419"/>
              <a:chOff x="959750" y="3039275"/>
              <a:chExt cx="582050" cy="582425"/>
            </a:xfrm>
          </p:grpSpPr>
          <p:sp>
            <p:nvSpPr>
              <p:cNvPr id="555" name="Google Shape;555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2" name="Google Shape;562;p15"/>
            <p:cNvGrpSpPr/>
            <p:nvPr/>
          </p:nvGrpSpPr>
          <p:grpSpPr>
            <a:xfrm rot="2700000">
              <a:off x="8310742" y="-75303"/>
              <a:ext cx="582044" cy="582419"/>
              <a:chOff x="959750" y="3039275"/>
              <a:chExt cx="582050" cy="582425"/>
            </a:xfrm>
          </p:grpSpPr>
          <p:sp>
            <p:nvSpPr>
              <p:cNvPr id="563" name="Google Shape;563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0" name="Google Shape;570;p15"/>
            <p:cNvSpPr/>
            <p:nvPr/>
          </p:nvSpPr>
          <p:spPr>
            <a:xfrm rot="5400000">
              <a:off x="8142048" y="-57566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5"/>
            <p:cNvSpPr/>
            <p:nvPr/>
          </p:nvSpPr>
          <p:spPr>
            <a:xfrm rot="10800000">
              <a:off x="8365398" y="-290023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5"/>
            <p:cNvSpPr/>
            <p:nvPr/>
          </p:nvSpPr>
          <p:spPr>
            <a:xfrm rot="10800000">
              <a:off x="8490148" y="2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5"/>
            <p:cNvSpPr/>
            <p:nvPr/>
          </p:nvSpPr>
          <p:spPr>
            <a:xfrm rot="-2700000" flipH="1">
              <a:off x="3192849" y="-2898537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Google Shape;574;p15"/>
          <p:cNvGrpSpPr/>
          <p:nvPr/>
        </p:nvGrpSpPr>
        <p:grpSpPr>
          <a:xfrm>
            <a:off x="-2424242" y="2074146"/>
            <a:ext cx="6274943" cy="6257753"/>
            <a:chOff x="-2447692" y="2022396"/>
            <a:chExt cx="6274943" cy="6257753"/>
          </a:xfrm>
        </p:grpSpPr>
        <p:grpSp>
          <p:nvGrpSpPr>
            <p:cNvPr id="575" name="Google Shape;575;p15"/>
            <p:cNvGrpSpPr/>
            <p:nvPr/>
          </p:nvGrpSpPr>
          <p:grpSpPr>
            <a:xfrm rot="10800000" flipH="1">
              <a:off x="-25334" y="4406387"/>
              <a:ext cx="1538562" cy="971589"/>
              <a:chOff x="-191059" y="95963"/>
              <a:chExt cx="1538562" cy="971589"/>
            </a:xfrm>
          </p:grpSpPr>
          <p:grpSp>
            <p:nvGrpSpPr>
              <p:cNvPr id="576" name="Google Shape;576;p15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577" name="Google Shape;577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78" name="Google Shape;578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3" name="Google Shape;583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4" name="Google Shape;584;p15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85" name="Google Shape;585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86" name="Google Shape;586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7" name="Google Shape;587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8" name="Google Shape;588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9" name="Google Shape;589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0" name="Google Shape;590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91" name="Google Shape;591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2" name="Google Shape;592;p15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93" name="Google Shape;593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94" name="Google Shape;594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" name="Google Shape;595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6" name="Google Shape;596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7" name="Google Shape;597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8" name="Google Shape;598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99" name="Google Shape;599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0" name="Google Shape;600;p15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601" name="Google Shape;601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02" name="Google Shape;602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" name="Google Shape;603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4" name="Google Shape;604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5" name="Google Shape;605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6" name="Google Shape;606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07" name="Google Shape;607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08" name="Google Shape;608;p15"/>
            <p:cNvGrpSpPr/>
            <p:nvPr/>
          </p:nvGrpSpPr>
          <p:grpSpPr>
            <a:xfrm rot="-3320950" flipH="1">
              <a:off x="-1885521" y="3185658"/>
              <a:ext cx="4889863" cy="3931229"/>
              <a:chOff x="7103825" y="-713112"/>
              <a:chExt cx="3785226" cy="3043150"/>
            </a:xfrm>
          </p:grpSpPr>
          <p:sp>
            <p:nvSpPr>
              <p:cNvPr id="609" name="Google Shape;609;p15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610" name="Google Shape;610;p15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11" name="Google Shape;611;p15"/>
            <p:cNvSpPr/>
            <p:nvPr/>
          </p:nvSpPr>
          <p:spPr>
            <a:xfrm rot="-2700000" flipH="1">
              <a:off x="249333" y="3270782"/>
              <a:ext cx="2925242" cy="3057723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2" name="Google Shape;612;p15"/>
            <p:cNvGrpSpPr/>
            <p:nvPr/>
          </p:nvGrpSpPr>
          <p:grpSpPr>
            <a:xfrm rot="5400000">
              <a:off x="1987130" y="4230949"/>
              <a:ext cx="88142" cy="1137387"/>
              <a:chOff x="3054755" y="4367024"/>
              <a:chExt cx="88142" cy="1137387"/>
            </a:xfrm>
          </p:grpSpPr>
          <p:sp>
            <p:nvSpPr>
              <p:cNvPr id="613" name="Google Shape;613;p15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5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17" name="Google Shape;617;p16"/>
          <p:cNvGrpSpPr/>
          <p:nvPr/>
        </p:nvGrpSpPr>
        <p:grpSpPr>
          <a:xfrm>
            <a:off x="7810267" y="-622132"/>
            <a:ext cx="2587792" cy="2725916"/>
            <a:chOff x="7810267" y="-622132"/>
            <a:chExt cx="2587792" cy="2725916"/>
          </a:xfrm>
        </p:grpSpPr>
        <p:grpSp>
          <p:nvGrpSpPr>
            <p:cNvPr id="618" name="Google Shape;618;p16"/>
            <p:cNvGrpSpPr/>
            <p:nvPr/>
          </p:nvGrpSpPr>
          <p:grpSpPr>
            <a:xfrm>
              <a:off x="8520988" y="-90875"/>
              <a:ext cx="904666" cy="726121"/>
              <a:chOff x="7945225" y="4302000"/>
              <a:chExt cx="904666" cy="726121"/>
            </a:xfrm>
          </p:grpSpPr>
          <p:sp>
            <p:nvSpPr>
              <p:cNvPr id="619" name="Google Shape;619;p1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2" name="Google Shape;622;p16"/>
            <p:cNvGrpSpPr/>
            <p:nvPr/>
          </p:nvGrpSpPr>
          <p:grpSpPr>
            <a:xfrm>
              <a:off x="8869019" y="-622132"/>
              <a:ext cx="325154" cy="1788670"/>
              <a:chOff x="8869019" y="-622132"/>
              <a:chExt cx="325154" cy="1788670"/>
            </a:xfrm>
          </p:grpSpPr>
          <p:sp>
            <p:nvSpPr>
              <p:cNvPr id="623" name="Google Shape;623;p16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>
                      <a:alpha val="31360"/>
                    </a:schemeClr>
                  </a:gs>
                  <a:gs pos="100000">
                    <a:srgbClr val="FFFFFF">
                      <a:alpha val="0"/>
                      <a:alpha val="313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4" name="Google Shape;624;p16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625" name="Google Shape;625;p1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1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27" name="Google Shape;627;p16"/>
            <p:cNvSpPr/>
            <p:nvPr/>
          </p:nvSpPr>
          <p:spPr>
            <a:xfrm rot="2700000">
              <a:off x="8482428" y="-422541"/>
              <a:ext cx="981794" cy="2307832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6"/>
            <p:cNvSpPr/>
            <p:nvPr/>
          </p:nvSpPr>
          <p:spPr>
            <a:xfrm rot="2700000">
              <a:off x="8744103" y="-213191"/>
              <a:ext cx="981794" cy="2307832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" name="Google Shape;629;p16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630" name="Google Shape;630;p1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31" name="Google Shape;631;p16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632" name="Google Shape;632;p16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31360"/>
                    </a:schemeClr>
                  </a:gs>
                  <a:gs pos="40000">
                    <a:srgbClr val="FF9900">
                      <a:alpha val="40784"/>
                      <a:alpha val="31360"/>
                    </a:srgbClr>
                  </a:gs>
                  <a:gs pos="100000">
                    <a:srgbClr val="FFFFFF">
                      <a:alpha val="0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33" name="Google Shape;633;p16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634" name="Google Shape;634;p1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1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636" name="Google Shape;636;p16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637" name="Google Shape;637;p16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" name="Google Shape;639;p16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640" name="Google Shape;640;p1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1" name="Google Shape;641;p16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2" name="Google Shape;642;p16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643" name="Google Shape;643;p16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644" name="Google Shape;644;p1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1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1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1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1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1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1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1" name="Google Shape;651;p16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652" name="Google Shape;652;p1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1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654;p1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655;p1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" name="Google Shape;656;p1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" name="Google Shape;657;p1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" name="Google Shape;658;p1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9" name="Google Shape;659;p16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660" name="Google Shape;660;p1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" name="Google Shape;661;p1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662;p1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" name="Google Shape;663;p1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" name="Google Shape;664;p1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" name="Google Shape;665;p1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" name="Google Shape;666;p1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67" name="Google Shape;667;p16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668" name="Google Shape;668;p1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69" name="Google Shape;669;p1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70" name="Google Shape;670;p1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73" name="Google Shape;673;p17"/>
          <p:cNvGrpSpPr/>
          <p:nvPr/>
        </p:nvGrpSpPr>
        <p:grpSpPr>
          <a:xfrm>
            <a:off x="-2176650" y="-112745"/>
            <a:ext cx="4680670" cy="5935195"/>
            <a:chOff x="-2176650" y="-112745"/>
            <a:chExt cx="4680670" cy="5935195"/>
          </a:xfrm>
        </p:grpSpPr>
        <p:grpSp>
          <p:nvGrpSpPr>
            <p:cNvPr id="674" name="Google Shape;674;p17"/>
            <p:cNvGrpSpPr/>
            <p:nvPr/>
          </p:nvGrpSpPr>
          <p:grpSpPr>
            <a:xfrm>
              <a:off x="-2176650" y="-112745"/>
              <a:ext cx="4680670" cy="5935195"/>
              <a:chOff x="-2176650" y="-112745"/>
              <a:chExt cx="4680670" cy="5935195"/>
            </a:xfrm>
          </p:grpSpPr>
          <p:sp>
            <p:nvSpPr>
              <p:cNvPr id="675" name="Google Shape;675;p17"/>
              <p:cNvSpPr/>
              <p:nvPr/>
            </p:nvSpPr>
            <p:spPr>
              <a:xfrm rot="-2700000">
                <a:off x="-1523974" y="21782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6" name="Google Shape;676;p17"/>
              <p:cNvGrpSpPr/>
              <p:nvPr/>
            </p:nvGrpSpPr>
            <p:grpSpPr>
              <a:xfrm rot="-2700000">
                <a:off x="10491" y="4440580"/>
                <a:ext cx="582044" cy="582419"/>
                <a:chOff x="959750" y="3039275"/>
                <a:chExt cx="582050" cy="582425"/>
              </a:xfrm>
            </p:grpSpPr>
            <p:sp>
              <p:nvSpPr>
                <p:cNvPr id="677" name="Google Shape;677;p17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4" name="Google Shape;684;p17"/>
              <p:cNvGrpSpPr/>
              <p:nvPr/>
            </p:nvGrpSpPr>
            <p:grpSpPr>
              <a:xfrm rot="-2700000">
                <a:off x="-183259" y="2704590"/>
                <a:ext cx="582044" cy="582419"/>
                <a:chOff x="959750" y="3039275"/>
                <a:chExt cx="582050" cy="582425"/>
              </a:xfrm>
            </p:grpSpPr>
            <p:sp>
              <p:nvSpPr>
                <p:cNvPr id="685" name="Google Shape;685;p17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92" name="Google Shape;692;p17"/>
              <p:cNvSpPr/>
              <p:nvPr/>
            </p:nvSpPr>
            <p:spPr>
              <a:xfrm rot="2700000" flipH="1">
                <a:off x="-1073899" y="4736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3" name="Google Shape;693;p17"/>
            <p:cNvGrpSpPr/>
            <p:nvPr/>
          </p:nvGrpSpPr>
          <p:grpSpPr>
            <a:xfrm>
              <a:off x="-234425" y="3727550"/>
              <a:ext cx="439200" cy="439100"/>
              <a:chOff x="1101075" y="2142375"/>
              <a:chExt cx="439200" cy="439100"/>
            </a:xfrm>
          </p:grpSpPr>
          <p:sp>
            <p:nvSpPr>
              <p:cNvPr id="694" name="Google Shape;694;p1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6" name="Google Shape;696;p17"/>
            <p:cNvGrpSpPr/>
            <p:nvPr/>
          </p:nvGrpSpPr>
          <p:grpSpPr>
            <a:xfrm rot="10800000">
              <a:off x="713225" y="4931225"/>
              <a:ext cx="439200" cy="439100"/>
              <a:chOff x="1101075" y="2142375"/>
              <a:chExt cx="439200" cy="439100"/>
            </a:xfrm>
          </p:grpSpPr>
          <p:sp>
            <p:nvSpPr>
              <p:cNvPr id="697" name="Google Shape;697;p1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99" name="Google Shape;699;p17"/>
          <p:cNvGrpSpPr/>
          <p:nvPr/>
        </p:nvGrpSpPr>
        <p:grpSpPr>
          <a:xfrm>
            <a:off x="6642300" y="-415701"/>
            <a:ext cx="4558967" cy="1887075"/>
            <a:chOff x="6566100" y="-415701"/>
            <a:chExt cx="4558967" cy="1887075"/>
          </a:xfrm>
        </p:grpSpPr>
        <p:pic>
          <p:nvPicPr>
            <p:cNvPr id="700" name="Google Shape;700;p1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8278550" y="-3923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01" name="Google Shape;701;p17"/>
            <p:cNvGrpSpPr/>
            <p:nvPr/>
          </p:nvGrpSpPr>
          <p:grpSpPr>
            <a:xfrm rot="5400000">
              <a:off x="7714062" y="-991384"/>
              <a:ext cx="1433417" cy="2584783"/>
              <a:chOff x="-363163" y="-645596"/>
              <a:chExt cx="1433417" cy="2584783"/>
            </a:xfrm>
          </p:grpSpPr>
          <p:grpSp>
            <p:nvGrpSpPr>
              <p:cNvPr id="702" name="Google Shape;702;p17"/>
              <p:cNvGrpSpPr/>
              <p:nvPr/>
            </p:nvGrpSpPr>
            <p:grpSpPr>
              <a:xfrm rot="10800000">
                <a:off x="-64595" y="-645596"/>
                <a:ext cx="1134849" cy="2370191"/>
                <a:chOff x="-575575" y="3685599"/>
                <a:chExt cx="1421048" cy="2967932"/>
              </a:xfrm>
            </p:grpSpPr>
            <p:sp>
              <p:nvSpPr>
                <p:cNvPr id="703" name="Google Shape;703;p17"/>
                <p:cNvSpPr/>
                <p:nvPr/>
              </p:nvSpPr>
              <p:spPr>
                <a:xfrm>
                  <a:off x="-575575" y="3685599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17"/>
                <p:cNvSpPr/>
                <p:nvPr/>
              </p:nvSpPr>
              <p:spPr>
                <a:xfrm rot="10800000">
                  <a:off x="-575573" y="3820175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05" name="Google Shape;705;p17"/>
              <p:cNvSpPr/>
              <p:nvPr/>
            </p:nvSpPr>
            <p:spPr>
              <a:xfrm>
                <a:off x="0" y="36165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7"/>
              <p:cNvSpPr/>
              <p:nvPr/>
            </p:nvSpPr>
            <p:spPr>
              <a:xfrm>
                <a:off x="131225" y="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7" name="Google Shape;707;p17"/>
              <p:cNvGrpSpPr/>
              <p:nvPr/>
            </p:nvGrpSpPr>
            <p:grpSpPr>
              <a:xfrm rot="-2700000" flipH="1">
                <a:off x="-216370" y="1084101"/>
                <a:ext cx="708093" cy="708493"/>
                <a:chOff x="3678700" y="407275"/>
                <a:chExt cx="708100" cy="708500"/>
              </a:xfrm>
            </p:grpSpPr>
            <p:sp>
              <p:nvSpPr>
                <p:cNvPr id="708" name="Google Shape;708;p1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1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1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1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1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1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1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15" name="Google Shape;715;p17"/>
            <p:cNvGrpSpPr/>
            <p:nvPr/>
          </p:nvGrpSpPr>
          <p:grpSpPr>
            <a:xfrm rot="10800000">
              <a:off x="6566100" y="233963"/>
              <a:ext cx="4558967" cy="134100"/>
              <a:chOff x="796100" y="3019701"/>
              <a:chExt cx="4558967" cy="134100"/>
            </a:xfrm>
          </p:grpSpPr>
          <p:sp>
            <p:nvSpPr>
              <p:cNvPr id="716" name="Google Shape;716;p1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17" name="Google Shape;717;p1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18" name="Google Shape;718;p1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0_1_1_1"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0" name="Google Shape;720;p18"/>
          <p:cNvGrpSpPr/>
          <p:nvPr/>
        </p:nvGrpSpPr>
        <p:grpSpPr>
          <a:xfrm>
            <a:off x="5404975" y="2221118"/>
            <a:ext cx="4263000" cy="3617400"/>
            <a:chOff x="5328775" y="2221118"/>
            <a:chExt cx="4263000" cy="3617400"/>
          </a:xfrm>
        </p:grpSpPr>
        <p:sp>
          <p:nvSpPr>
            <p:cNvPr id="721" name="Google Shape;721;p18"/>
            <p:cNvSpPr/>
            <p:nvPr/>
          </p:nvSpPr>
          <p:spPr>
            <a:xfrm>
              <a:off x="5328775" y="2221118"/>
              <a:ext cx="4263000" cy="36174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2" name="Google Shape;722;p18"/>
            <p:cNvGrpSpPr/>
            <p:nvPr/>
          </p:nvGrpSpPr>
          <p:grpSpPr>
            <a:xfrm>
              <a:off x="7218100" y="4855088"/>
              <a:ext cx="931125" cy="525763"/>
              <a:chOff x="7218100" y="4855088"/>
              <a:chExt cx="931125" cy="525763"/>
            </a:xfrm>
          </p:grpSpPr>
          <p:grpSp>
            <p:nvGrpSpPr>
              <p:cNvPr id="723" name="Google Shape;723;p18"/>
              <p:cNvGrpSpPr/>
              <p:nvPr/>
            </p:nvGrpSpPr>
            <p:grpSpPr>
              <a:xfrm>
                <a:off x="7710025" y="4941750"/>
                <a:ext cx="439200" cy="439100"/>
                <a:chOff x="1101075" y="2142375"/>
                <a:chExt cx="439200" cy="439100"/>
              </a:xfrm>
            </p:grpSpPr>
            <p:sp>
              <p:nvSpPr>
                <p:cNvPr id="724" name="Google Shape;724;p18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725;p18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6" name="Google Shape;726;p18"/>
              <p:cNvGrpSpPr/>
              <p:nvPr/>
            </p:nvGrpSpPr>
            <p:grpSpPr>
              <a:xfrm>
                <a:off x="7218100" y="4855088"/>
                <a:ext cx="439200" cy="439100"/>
                <a:chOff x="1101075" y="2142375"/>
                <a:chExt cx="439200" cy="439100"/>
              </a:xfrm>
            </p:grpSpPr>
            <p:sp>
              <p:nvSpPr>
                <p:cNvPr id="727" name="Google Shape;727;p18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" name="Google Shape;728;p18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29" name="Google Shape;729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730" name="Google Shape;730;p18"/>
          <p:cNvGrpSpPr/>
          <p:nvPr/>
        </p:nvGrpSpPr>
        <p:grpSpPr>
          <a:xfrm>
            <a:off x="-2175000" y="3012192"/>
            <a:ext cx="3701086" cy="3345172"/>
            <a:chOff x="-1886500" y="2599117"/>
            <a:chExt cx="3701086" cy="3345172"/>
          </a:xfrm>
        </p:grpSpPr>
        <p:pic>
          <p:nvPicPr>
            <p:cNvPr id="731" name="Google Shape;731;p18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10800000">
              <a:off x="-1886500" y="3119537"/>
              <a:ext cx="3701086" cy="28247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2" name="Google Shape;732;p18"/>
            <p:cNvSpPr/>
            <p:nvPr/>
          </p:nvSpPr>
          <p:spPr>
            <a:xfrm rot="10800000">
              <a:off x="-402274" y="2599117"/>
              <a:ext cx="1201697" cy="2824744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8"/>
            <p:cNvSpPr/>
            <p:nvPr/>
          </p:nvSpPr>
          <p:spPr>
            <a:xfrm rot="10800000">
              <a:off x="-207237" y="2599870"/>
              <a:ext cx="1201697" cy="2824744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4" name="Google Shape;734;p18"/>
            <p:cNvGrpSpPr/>
            <p:nvPr/>
          </p:nvGrpSpPr>
          <p:grpSpPr>
            <a:xfrm rot="10800000">
              <a:off x="-37979" y="5013439"/>
              <a:ext cx="134004" cy="134004"/>
              <a:chOff x="8356813" y="1074288"/>
              <a:chExt cx="351900" cy="3519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 rot="10800000">
              <a:off x="447446" y="4173589"/>
              <a:ext cx="134004" cy="134004"/>
              <a:chOff x="8356813" y="1074288"/>
              <a:chExt cx="351900" cy="3519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 rot="10800000">
              <a:off x="539621" y="2985514"/>
              <a:ext cx="134004" cy="134004"/>
              <a:chOff x="8356813" y="1074288"/>
              <a:chExt cx="351900" cy="3519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3" name="Google Shape;743;p18"/>
          <p:cNvGrpSpPr/>
          <p:nvPr/>
        </p:nvGrpSpPr>
        <p:grpSpPr>
          <a:xfrm>
            <a:off x="5928900" y="-249669"/>
            <a:ext cx="5688165" cy="3493826"/>
            <a:chOff x="5852700" y="-249669"/>
            <a:chExt cx="5688165" cy="3493826"/>
          </a:xfrm>
        </p:grpSpPr>
        <p:grpSp>
          <p:nvGrpSpPr>
            <p:cNvPr id="744" name="Google Shape;744;p18"/>
            <p:cNvGrpSpPr/>
            <p:nvPr/>
          </p:nvGrpSpPr>
          <p:grpSpPr>
            <a:xfrm>
              <a:off x="8783705" y="1899359"/>
              <a:ext cx="402160" cy="1344798"/>
              <a:chOff x="8668555" y="1976884"/>
              <a:chExt cx="402160" cy="1344798"/>
            </a:xfrm>
          </p:grpSpPr>
          <p:sp>
            <p:nvSpPr>
              <p:cNvPr id="745" name="Google Shape;745;p18"/>
              <p:cNvSpPr/>
              <p:nvPr/>
            </p:nvSpPr>
            <p:spPr>
              <a:xfrm flipH="1">
                <a:off x="8823846" y="209496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8"/>
              <p:cNvSpPr/>
              <p:nvPr/>
            </p:nvSpPr>
            <p:spPr>
              <a:xfrm flipH="1">
                <a:off x="8668555" y="19768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7" name="Google Shape;747;p18"/>
            <p:cNvGrpSpPr/>
            <p:nvPr/>
          </p:nvGrpSpPr>
          <p:grpSpPr>
            <a:xfrm>
              <a:off x="8598675" y="1421188"/>
              <a:ext cx="904666" cy="726121"/>
              <a:chOff x="7945225" y="4302000"/>
              <a:chExt cx="904666" cy="726121"/>
            </a:xfrm>
          </p:grpSpPr>
          <p:sp>
            <p:nvSpPr>
              <p:cNvPr id="748" name="Google Shape;748;p1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1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1" name="Google Shape;751;p18"/>
            <p:cNvGrpSpPr/>
            <p:nvPr/>
          </p:nvGrpSpPr>
          <p:grpSpPr>
            <a:xfrm rot="10800000" flipH="1">
              <a:off x="7579756" y="-249669"/>
              <a:ext cx="2601921" cy="2438355"/>
              <a:chOff x="7340128" y="2866613"/>
              <a:chExt cx="2439225" cy="2438355"/>
            </a:xfrm>
          </p:grpSpPr>
          <p:sp>
            <p:nvSpPr>
              <p:cNvPr id="752" name="Google Shape;752;p18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18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4" name="Google Shape;754;p18"/>
            <p:cNvSpPr/>
            <p:nvPr/>
          </p:nvSpPr>
          <p:spPr>
            <a:xfrm rot="5400000" flipH="1">
              <a:off x="6551329" y="-89601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5" name="Google Shape;755;p18"/>
            <p:cNvGrpSpPr/>
            <p:nvPr/>
          </p:nvGrpSpPr>
          <p:grpSpPr>
            <a:xfrm>
              <a:off x="6917731" y="246011"/>
              <a:ext cx="4623133" cy="134070"/>
              <a:chOff x="6917731" y="246011"/>
              <a:chExt cx="4623133" cy="134070"/>
            </a:xfrm>
          </p:grpSpPr>
          <p:sp>
            <p:nvSpPr>
              <p:cNvPr id="756" name="Google Shape;756;p18"/>
              <p:cNvSpPr/>
              <p:nvPr/>
            </p:nvSpPr>
            <p:spPr>
              <a:xfrm flipH="1">
                <a:off x="6917731" y="246011"/>
                <a:ext cx="134070" cy="13407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18"/>
              <p:cNvSpPr/>
              <p:nvPr/>
            </p:nvSpPr>
            <p:spPr>
              <a:xfrm flipH="1">
                <a:off x="6947845" y="276153"/>
                <a:ext cx="73844" cy="73844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58" name="Google Shape;758;p18"/>
              <p:cNvCxnSpPr/>
              <p:nvPr/>
            </p:nvCxnSpPr>
            <p:spPr>
              <a:xfrm rot="10800000">
                <a:off x="7013865" y="313050"/>
                <a:ext cx="452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19"/>
          <p:cNvSpPr txBox="1">
            <a:spLocks noGrp="1"/>
          </p:cNvSpPr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9"/>
          <p:cNvSpPr txBox="1">
            <a:spLocks noGrp="1"/>
          </p:cNvSpPr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63" name="Google Shape;763;p19"/>
          <p:cNvGrpSpPr/>
          <p:nvPr/>
        </p:nvGrpSpPr>
        <p:grpSpPr>
          <a:xfrm>
            <a:off x="-96329" y="4888563"/>
            <a:ext cx="1590408" cy="88125"/>
            <a:chOff x="124624" y="4953514"/>
            <a:chExt cx="1137387" cy="88142"/>
          </a:xfrm>
        </p:grpSpPr>
        <p:sp>
          <p:nvSpPr>
            <p:cNvPr id="764" name="Google Shape;764;p19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avLst/>
              <a:gdLst/>
              <a:ahLst/>
              <a:cxnLst/>
              <a:rect l="l" t="t" r="r" b="b"/>
              <a:pathLst>
                <a:path w="306" h="27731" extrusionOk="0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9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avLst/>
              <a:gdLst/>
              <a:ahLst/>
              <a:cxnLst/>
              <a:rect l="l" t="t" r="r" b="b"/>
              <a:pathLst>
                <a:path w="305" h="27731" extrusionOk="0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19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767" name="Google Shape;767;p19"/>
            <p:cNvSpPr/>
            <p:nvPr/>
          </p:nvSpPr>
          <p:spPr>
            <a:xfrm>
              <a:off x="6883700" y="14075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7842318" y="13857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7734200" y="2571774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7758564" y="15500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19"/>
          <p:cNvGrpSpPr/>
          <p:nvPr/>
        </p:nvGrpSpPr>
        <p:grpSpPr>
          <a:xfrm>
            <a:off x="4598006" y="-1699037"/>
            <a:ext cx="5579794" cy="3203424"/>
            <a:chOff x="4521806" y="-1546637"/>
            <a:chExt cx="5579794" cy="3203424"/>
          </a:xfrm>
        </p:grpSpPr>
        <p:grpSp>
          <p:nvGrpSpPr>
            <p:cNvPr id="772" name="Google Shape;772;p19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773" name="Google Shape;773;p19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19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19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776" name="Google Shape;776;p1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7" name="Google Shape;777;p19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9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9" name="Google Shape;779;p19"/>
            <p:cNvGrpSpPr/>
            <p:nvPr/>
          </p:nvGrpSpPr>
          <p:grpSpPr>
            <a:xfrm rot="10800000">
              <a:off x="8323180" y="210225"/>
              <a:ext cx="1493503" cy="88125"/>
              <a:chOff x="124624" y="4953514"/>
              <a:chExt cx="1137387" cy="88142"/>
            </a:xfrm>
          </p:grpSpPr>
          <p:sp>
            <p:nvSpPr>
              <p:cNvPr id="780" name="Google Shape;780;p19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19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2" name="Google Shape;782;p19"/>
            <p:cNvGrpSpPr/>
            <p:nvPr/>
          </p:nvGrpSpPr>
          <p:grpSpPr>
            <a:xfrm>
              <a:off x="4619231" y="-32636"/>
              <a:ext cx="254987" cy="255131"/>
              <a:chOff x="3678700" y="407275"/>
              <a:chExt cx="708100" cy="708500"/>
            </a:xfrm>
          </p:grpSpPr>
          <p:sp>
            <p:nvSpPr>
              <p:cNvPr id="783" name="Google Shape;783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0" name="Google Shape;790;p19"/>
            <p:cNvGrpSpPr/>
            <p:nvPr/>
          </p:nvGrpSpPr>
          <p:grpSpPr>
            <a:xfrm>
              <a:off x="4521806" y="126714"/>
              <a:ext cx="254987" cy="255131"/>
              <a:chOff x="3678700" y="407275"/>
              <a:chExt cx="708100" cy="708500"/>
            </a:xfrm>
          </p:grpSpPr>
          <p:sp>
            <p:nvSpPr>
              <p:cNvPr id="791" name="Google Shape;791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20"/>
          <p:cNvSpPr txBox="1">
            <a:spLocks noGrp="1"/>
          </p:cNvSpPr>
          <p:nvPr>
            <p:ph type="title"/>
          </p:nvPr>
        </p:nvSpPr>
        <p:spPr>
          <a:xfrm>
            <a:off x="720000" y="1565925"/>
            <a:ext cx="2799000" cy="7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20"/>
          <p:cNvSpPr txBox="1">
            <a:spLocks noGrp="1"/>
          </p:cNvSpPr>
          <p:nvPr>
            <p:ph type="subTitle" idx="1"/>
          </p:nvPr>
        </p:nvSpPr>
        <p:spPr>
          <a:xfrm>
            <a:off x="720000" y="2326750"/>
            <a:ext cx="2799000" cy="11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01" name="Google Shape;801;p20"/>
          <p:cNvGrpSpPr/>
          <p:nvPr/>
        </p:nvGrpSpPr>
        <p:grpSpPr>
          <a:xfrm>
            <a:off x="-1623735" y="2499757"/>
            <a:ext cx="5119205" cy="4373890"/>
            <a:chOff x="-1547535" y="2499757"/>
            <a:chExt cx="5119205" cy="4373890"/>
          </a:xfrm>
        </p:grpSpPr>
        <p:pic>
          <p:nvPicPr>
            <p:cNvPr id="802" name="Google Shape;802;p2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-5400000">
              <a:off x="-1751185" y="3417285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03" name="Google Shape;803;p20"/>
            <p:cNvGrpSpPr/>
            <p:nvPr/>
          </p:nvGrpSpPr>
          <p:grpSpPr>
            <a:xfrm rot="-5400000">
              <a:off x="123777" y="4587830"/>
              <a:ext cx="480890" cy="481200"/>
              <a:chOff x="959750" y="3039275"/>
              <a:chExt cx="582050" cy="582425"/>
            </a:xfrm>
          </p:grpSpPr>
          <p:sp>
            <p:nvSpPr>
              <p:cNvPr id="804" name="Google Shape;804;p2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2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2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2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2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2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2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1" name="Google Shape;811;p20"/>
            <p:cNvGrpSpPr/>
            <p:nvPr/>
          </p:nvGrpSpPr>
          <p:grpSpPr>
            <a:xfrm rot="-5400000">
              <a:off x="-564590" y="2079321"/>
              <a:ext cx="3153315" cy="5119205"/>
              <a:chOff x="6643701" y="816087"/>
              <a:chExt cx="3153315" cy="5119205"/>
            </a:xfrm>
          </p:grpSpPr>
          <p:sp>
            <p:nvSpPr>
              <p:cNvPr id="812" name="Google Shape;812;p20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13" name="Google Shape;813;p20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814" name="Google Shape;814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" name="Google Shape;815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6" name="Google Shape;816;p20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817" name="Google Shape;817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" name="Google Shape;818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9" name="Google Shape;819;p20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820" name="Google Shape;820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" name="Google Shape;821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822" name="Google Shape;822;p20"/>
            <p:cNvSpPr/>
            <p:nvPr/>
          </p:nvSpPr>
          <p:spPr>
            <a:xfrm>
              <a:off x="-630272" y="2499757"/>
              <a:ext cx="1031181" cy="275218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3" name="Google Shape;823;p20"/>
            <p:cNvGrpSpPr/>
            <p:nvPr/>
          </p:nvGrpSpPr>
          <p:grpSpPr>
            <a:xfrm rot="-5400000">
              <a:off x="99300" y="3411735"/>
              <a:ext cx="88151" cy="2151709"/>
              <a:chOff x="3054755" y="4367024"/>
              <a:chExt cx="88142" cy="1137387"/>
            </a:xfrm>
          </p:grpSpPr>
          <p:sp>
            <p:nvSpPr>
              <p:cNvPr id="824" name="Google Shape;824;p20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20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6" name="Google Shape;826;p20"/>
            <p:cNvGrpSpPr/>
            <p:nvPr/>
          </p:nvGrpSpPr>
          <p:grpSpPr>
            <a:xfrm rot="-5400000">
              <a:off x="-28713" y="3651410"/>
              <a:ext cx="88151" cy="2151709"/>
              <a:chOff x="3054755" y="4367024"/>
              <a:chExt cx="88142" cy="1137387"/>
            </a:xfrm>
          </p:grpSpPr>
          <p:sp>
            <p:nvSpPr>
              <p:cNvPr id="827" name="Google Shape;827;p20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20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29" name="Google Shape;829;p20"/>
          <p:cNvGrpSpPr/>
          <p:nvPr/>
        </p:nvGrpSpPr>
        <p:grpSpPr>
          <a:xfrm rot="-5400000">
            <a:off x="7274810" y="-1067450"/>
            <a:ext cx="3920501" cy="3213899"/>
            <a:chOff x="6643710" y="2822113"/>
            <a:chExt cx="3920501" cy="3213899"/>
          </a:xfrm>
        </p:grpSpPr>
        <p:pic>
          <p:nvPicPr>
            <p:cNvPr id="830" name="Google Shape;830;p2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1" name="Google Shape;831;p20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0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0"/>
            <p:cNvSpPr/>
            <p:nvPr/>
          </p:nvSpPr>
          <p:spPr>
            <a:xfrm>
              <a:off x="8764950" y="2822113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4" name="Google Shape;834;p20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835" name="Google Shape;835;p2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2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2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8" name="Google Shape;838;p20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839" name="Google Shape;839;p2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2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2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7" name="Google Shape;97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8" name="Google Shape;98;p3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9" name="Google Shape;99;p3"/>
          <p:cNvGrpSpPr/>
          <p:nvPr/>
        </p:nvGrpSpPr>
        <p:grpSpPr>
          <a:xfrm>
            <a:off x="-539206" y="-1717975"/>
            <a:ext cx="4397193" cy="4171657"/>
            <a:chOff x="-494406" y="-1584825"/>
            <a:chExt cx="4397193" cy="4171657"/>
          </a:xfrm>
        </p:grpSpPr>
        <p:grpSp>
          <p:nvGrpSpPr>
            <p:cNvPr id="100" name="Google Shape;100;p3"/>
            <p:cNvGrpSpPr/>
            <p:nvPr/>
          </p:nvGrpSpPr>
          <p:grpSpPr>
            <a:xfrm>
              <a:off x="-494406" y="-252396"/>
              <a:ext cx="1741563" cy="1288563"/>
              <a:chOff x="-494406" y="-252396"/>
              <a:chExt cx="1741563" cy="1288563"/>
            </a:xfrm>
          </p:grpSpPr>
          <p:sp>
            <p:nvSpPr>
              <p:cNvPr id="101" name="Google Shape;101;p3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103;p3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104" name="Google Shape;104;p3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" name="Google Shape;106;p3"/>
            <p:cNvGrpSpPr/>
            <p:nvPr/>
          </p:nvGrpSpPr>
          <p:grpSpPr>
            <a:xfrm>
              <a:off x="441574" y="-36652"/>
              <a:ext cx="699940" cy="478601"/>
              <a:chOff x="39722" y="4349021"/>
              <a:chExt cx="1061964" cy="726143"/>
            </a:xfrm>
          </p:grpSpPr>
          <p:grpSp>
            <p:nvGrpSpPr>
              <p:cNvPr id="107" name="Google Shape;10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08" name="Google Shape;10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9" name="Google Shape;10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10" name="Google Shape;11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15" name="Google Shape;11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3"/>
            <p:cNvGrpSpPr/>
            <p:nvPr/>
          </p:nvGrpSpPr>
          <p:grpSpPr>
            <a:xfrm>
              <a:off x="955673" y="11"/>
              <a:ext cx="592576" cy="405260"/>
              <a:chOff x="39722" y="4349021"/>
              <a:chExt cx="1061964" cy="726143"/>
            </a:xfrm>
          </p:grpSpPr>
          <p:grpSp>
            <p:nvGrpSpPr>
              <p:cNvPr id="117" name="Google Shape;11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18" name="Google Shape;11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9" name="Google Shape;11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0" name="Google Shape;12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25" name="Google Shape;12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" name="Google Shape;126;p3"/>
            <p:cNvGrpSpPr/>
            <p:nvPr/>
          </p:nvGrpSpPr>
          <p:grpSpPr>
            <a:xfrm>
              <a:off x="-1" y="621223"/>
              <a:ext cx="699940" cy="478601"/>
              <a:chOff x="39722" y="4349021"/>
              <a:chExt cx="1061964" cy="726143"/>
            </a:xfrm>
          </p:grpSpPr>
          <p:grpSp>
            <p:nvGrpSpPr>
              <p:cNvPr id="127" name="Google Shape;12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8" name="Google Shape;12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9" name="Google Shape;12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0" name="Google Shape;13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35" name="Google Shape;13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" name="Google Shape;136;p3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137" name="Google Shape;137;p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21"/>
          <p:cNvSpPr txBox="1">
            <a:spLocks noGrp="1"/>
          </p:cNvSpPr>
          <p:nvPr>
            <p:ph type="body" idx="1"/>
          </p:nvPr>
        </p:nvSpPr>
        <p:spPr>
          <a:xfrm>
            <a:off x="720000" y="1139550"/>
            <a:ext cx="4528500" cy="6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845" name="Google Shape;845;p21"/>
          <p:cNvGrpSpPr/>
          <p:nvPr/>
        </p:nvGrpSpPr>
        <p:grpSpPr>
          <a:xfrm>
            <a:off x="6846993" y="-1382193"/>
            <a:ext cx="4230595" cy="4230595"/>
            <a:chOff x="6597168" y="-1305993"/>
            <a:chExt cx="4230595" cy="4230595"/>
          </a:xfrm>
        </p:grpSpPr>
        <p:sp>
          <p:nvSpPr>
            <p:cNvPr id="846" name="Google Shape;846;p21"/>
            <p:cNvSpPr/>
            <p:nvPr/>
          </p:nvSpPr>
          <p:spPr>
            <a:xfrm rot="-8100000" flipH="1">
              <a:off x="7249845" y="-719557"/>
              <a:ext cx="2925242" cy="3057723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1"/>
            <p:cNvSpPr/>
            <p:nvPr/>
          </p:nvSpPr>
          <p:spPr>
            <a:xfrm>
              <a:off x="8355611" y="-292048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1"/>
            <p:cNvSpPr/>
            <p:nvPr/>
          </p:nvSpPr>
          <p:spPr>
            <a:xfrm>
              <a:off x="8608100" y="70376"/>
              <a:ext cx="687411" cy="2086997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9" name="Google Shape;849;p21"/>
            <p:cNvGrpSpPr/>
            <p:nvPr/>
          </p:nvGrpSpPr>
          <p:grpSpPr>
            <a:xfrm>
              <a:off x="8449011" y="1244697"/>
              <a:ext cx="134100" cy="134100"/>
              <a:chOff x="-1999139" y="3143772"/>
              <a:chExt cx="134100" cy="134100"/>
            </a:xfrm>
          </p:grpSpPr>
          <p:sp>
            <p:nvSpPr>
              <p:cNvPr id="850" name="Google Shape;850;p21"/>
              <p:cNvSpPr/>
              <p:nvPr/>
            </p:nvSpPr>
            <p:spPr>
              <a:xfrm>
                <a:off x="-1999139" y="3143772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21"/>
              <p:cNvSpPr/>
              <p:nvPr/>
            </p:nvSpPr>
            <p:spPr>
              <a:xfrm>
                <a:off x="-1980219" y="3162691"/>
                <a:ext cx="96300" cy="963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2" name="Google Shape;852;p21"/>
            <p:cNvGrpSpPr/>
            <p:nvPr/>
          </p:nvGrpSpPr>
          <p:grpSpPr>
            <a:xfrm>
              <a:off x="8577286" y="2178484"/>
              <a:ext cx="134100" cy="134100"/>
              <a:chOff x="-1999139" y="3143772"/>
              <a:chExt cx="134100" cy="134100"/>
            </a:xfrm>
          </p:grpSpPr>
          <p:sp>
            <p:nvSpPr>
              <p:cNvPr id="853" name="Google Shape;853;p21"/>
              <p:cNvSpPr/>
              <p:nvPr/>
            </p:nvSpPr>
            <p:spPr>
              <a:xfrm>
                <a:off x="-1999139" y="3143772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21"/>
              <p:cNvSpPr/>
              <p:nvPr/>
            </p:nvSpPr>
            <p:spPr>
              <a:xfrm>
                <a:off x="-1980219" y="3162691"/>
                <a:ext cx="96300" cy="963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5" name="Google Shape;855;p21"/>
            <p:cNvGrpSpPr/>
            <p:nvPr/>
          </p:nvGrpSpPr>
          <p:grpSpPr>
            <a:xfrm>
              <a:off x="8526386" y="311022"/>
              <a:ext cx="134004" cy="134004"/>
              <a:chOff x="8356813" y="1074288"/>
              <a:chExt cx="351900" cy="351900"/>
            </a:xfrm>
          </p:grpSpPr>
          <p:sp>
            <p:nvSpPr>
              <p:cNvPr id="856" name="Google Shape;856;p2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2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858" name="Google Shape;858;p2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9" name="Google Shape;859;p21"/>
          <p:cNvGrpSpPr/>
          <p:nvPr/>
        </p:nvGrpSpPr>
        <p:grpSpPr>
          <a:xfrm rot="5400000">
            <a:off x="-1981527" y="1924690"/>
            <a:ext cx="6191222" cy="6191222"/>
            <a:chOff x="-2825827" y="1271890"/>
            <a:chExt cx="6191222" cy="6191222"/>
          </a:xfrm>
        </p:grpSpPr>
        <p:pic>
          <p:nvPicPr>
            <p:cNvPr id="860" name="Google Shape;860;p2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61" name="Google Shape;861;p21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862" name="Google Shape;862;p21"/>
              <p:cNvSpPr/>
              <p:nvPr/>
            </p:nvSpPr>
            <p:spPr>
              <a:xfrm rot="2700000" flipH="1">
                <a:off x="-1733384" y="1992813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21"/>
              <p:cNvSpPr/>
              <p:nvPr/>
            </p:nvSpPr>
            <p:spPr>
              <a:xfrm rot="2700000" flipH="1">
                <a:off x="-1192832" y="2500186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64" name="Google Shape;864;p21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865" name="Google Shape;865;p21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" name="Google Shape;866;p21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67" name="Google Shape;867;p21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868" name="Google Shape;868;p21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" name="Google Shape;869;p21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0" name="Google Shape;870;p21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871" name="Google Shape;871;p21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872;p21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73" name="Google Shape;873;p21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874" name="Google Shape;874;p21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5" name="Google Shape;875;p21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1"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7" name="Google Shape;877;p22"/>
          <p:cNvGrpSpPr/>
          <p:nvPr/>
        </p:nvGrpSpPr>
        <p:grpSpPr>
          <a:xfrm>
            <a:off x="4582521" y="2433470"/>
            <a:ext cx="5022035" cy="4764449"/>
            <a:chOff x="4571996" y="2268220"/>
            <a:chExt cx="5022035" cy="4764449"/>
          </a:xfrm>
        </p:grpSpPr>
        <p:pic>
          <p:nvPicPr>
            <p:cNvPr id="878" name="Google Shape;878;p22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79" name="Google Shape;879;p22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880" name="Google Shape;880;p22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881" name="Google Shape;881;p22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7731" extrusionOk="0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2" name="Google Shape;882;p22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7731" extrusionOk="0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83" name="Google Shape;883;p22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884" name="Google Shape;884;p22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" name="Google Shape;885;p22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" name="Google Shape;886;p22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2" h="124813" extrusionOk="0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87" name="Google Shape;887;p22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888" name="Google Shape;888;p2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889" name="Google Shape;889;p2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890" name="Google Shape;890;p2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891" name="Google Shape;891;p2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92" name="Google Shape;892;p2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93" name="Google Shape;893;p2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94" name="Google Shape;894;p2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95" name="Google Shape;895;p2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896" name="Google Shape;896;p2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97" name="Google Shape;897;p22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898" name="Google Shape;898;p2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899" name="Google Shape;899;p2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900" name="Google Shape;900;p2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01" name="Google Shape;901;p2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02" name="Google Shape;902;p2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03" name="Google Shape;903;p2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04" name="Google Shape;904;p2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05" name="Google Shape;905;p2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906" name="Google Shape;906;p2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07" name="Google Shape;907;p22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908" name="Google Shape;908;p2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909" name="Google Shape;909;p2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910" name="Google Shape;910;p2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11" name="Google Shape;911;p2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12" name="Google Shape;912;p2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13" name="Google Shape;913;p2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14" name="Google Shape;914;p2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15" name="Google Shape;915;p2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916" name="Google Shape;916;p2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17" name="Google Shape;917;p22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918" name="Google Shape;918;p22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9" name="Google Shape;919;p22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20" name="Google Shape;920;p22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921" name="Google Shape;921;p2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2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3" name="Google Shape;923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22"/>
          <p:cNvSpPr txBox="1">
            <a:spLocks noGrp="1"/>
          </p:cNvSpPr>
          <p:nvPr>
            <p:ph type="body" idx="1"/>
          </p:nvPr>
        </p:nvSpPr>
        <p:spPr>
          <a:xfrm>
            <a:off x="720000" y="1139550"/>
            <a:ext cx="4290900" cy="34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191919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25" name="Google Shape;925;p22"/>
          <p:cNvSpPr txBox="1">
            <a:spLocks noGrp="1"/>
          </p:cNvSpPr>
          <p:nvPr>
            <p:ph type="body" idx="2"/>
          </p:nvPr>
        </p:nvSpPr>
        <p:spPr>
          <a:xfrm>
            <a:off x="5249025" y="1139550"/>
            <a:ext cx="3174900" cy="34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191919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926" name="Google Shape;926;p22"/>
          <p:cNvGrpSpPr/>
          <p:nvPr/>
        </p:nvGrpSpPr>
        <p:grpSpPr>
          <a:xfrm>
            <a:off x="-913829" y="-2335097"/>
            <a:ext cx="5022161" cy="4764814"/>
            <a:chOff x="-837629" y="-2258897"/>
            <a:chExt cx="5022161" cy="4764814"/>
          </a:xfrm>
        </p:grpSpPr>
        <p:grpSp>
          <p:nvGrpSpPr>
            <p:cNvPr id="927" name="Google Shape;927;p22"/>
            <p:cNvGrpSpPr/>
            <p:nvPr/>
          </p:nvGrpSpPr>
          <p:grpSpPr>
            <a:xfrm>
              <a:off x="-837629" y="-736613"/>
              <a:ext cx="1989039" cy="1471668"/>
              <a:chOff x="-494406" y="-252396"/>
              <a:chExt cx="1741563" cy="1288563"/>
            </a:xfrm>
          </p:grpSpPr>
          <p:sp>
            <p:nvSpPr>
              <p:cNvPr id="928" name="Google Shape;928;p22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22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0" name="Google Shape;930;p22"/>
            <p:cNvGrpSpPr/>
            <p:nvPr/>
          </p:nvGrpSpPr>
          <p:grpSpPr>
            <a:xfrm rot="-8100000">
              <a:off x="344623" y="-1788220"/>
              <a:ext cx="2915004" cy="3823461"/>
              <a:chOff x="2976325" y="908175"/>
              <a:chExt cx="4028179" cy="5283555"/>
            </a:xfrm>
          </p:grpSpPr>
          <p:sp>
            <p:nvSpPr>
              <p:cNvPr id="931" name="Google Shape;931;p22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22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22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4" name="Google Shape;934;p22"/>
            <p:cNvGrpSpPr/>
            <p:nvPr/>
          </p:nvGrpSpPr>
          <p:grpSpPr>
            <a:xfrm>
              <a:off x="-272968" y="261330"/>
              <a:ext cx="799446" cy="546640"/>
              <a:chOff x="39722" y="4349021"/>
              <a:chExt cx="1061964" cy="726143"/>
            </a:xfrm>
          </p:grpSpPr>
          <p:grpSp>
            <p:nvGrpSpPr>
              <p:cNvPr id="935" name="Google Shape;935;p2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36" name="Google Shape;936;p2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37" name="Google Shape;937;p2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938" name="Google Shape;938;p2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9" name="Google Shape;939;p2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0" name="Google Shape;940;p2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1" name="Google Shape;941;p2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2" name="Google Shape;942;p2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43" name="Google Shape;943;p2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44" name="Google Shape;944;p22"/>
          <p:cNvGrpSpPr/>
          <p:nvPr/>
        </p:nvGrpSpPr>
        <p:grpSpPr>
          <a:xfrm>
            <a:off x="-224248" y="3297090"/>
            <a:ext cx="605804" cy="2417785"/>
            <a:chOff x="-224248" y="3297090"/>
            <a:chExt cx="605804" cy="2417785"/>
          </a:xfrm>
        </p:grpSpPr>
        <p:grpSp>
          <p:nvGrpSpPr>
            <p:cNvPr id="945" name="Google Shape;945;p22"/>
            <p:cNvGrpSpPr/>
            <p:nvPr/>
          </p:nvGrpSpPr>
          <p:grpSpPr>
            <a:xfrm>
              <a:off x="143770" y="3630885"/>
              <a:ext cx="237785" cy="2083990"/>
              <a:chOff x="1040050" y="3812126"/>
              <a:chExt cx="208200" cy="1824700"/>
            </a:xfrm>
          </p:grpSpPr>
          <p:sp>
            <p:nvSpPr>
              <p:cNvPr id="946" name="Google Shape;946;p22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22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8" name="Google Shape;948;p22"/>
            <p:cNvGrpSpPr/>
            <p:nvPr/>
          </p:nvGrpSpPr>
          <p:grpSpPr>
            <a:xfrm rot="10800000">
              <a:off x="-224248" y="3297090"/>
              <a:ext cx="439200" cy="439100"/>
              <a:chOff x="1101075" y="2142375"/>
              <a:chExt cx="439200" cy="439100"/>
            </a:xfrm>
          </p:grpSpPr>
          <p:sp>
            <p:nvSpPr>
              <p:cNvPr id="949" name="Google Shape;949;p2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2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1" name="Google Shape;951;p22"/>
          <p:cNvGrpSpPr/>
          <p:nvPr/>
        </p:nvGrpSpPr>
        <p:grpSpPr>
          <a:xfrm>
            <a:off x="3585480" y="-1456810"/>
            <a:ext cx="3681465" cy="2759625"/>
            <a:chOff x="3585480" y="-1380610"/>
            <a:chExt cx="3681465" cy="2759625"/>
          </a:xfrm>
        </p:grpSpPr>
        <p:pic>
          <p:nvPicPr>
            <p:cNvPr id="952" name="Google Shape;952;p22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10800000" flipH="1">
              <a:off x="3585480" y="-138061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53" name="Google Shape;953;p22"/>
            <p:cNvGrpSpPr/>
            <p:nvPr/>
          </p:nvGrpSpPr>
          <p:grpSpPr>
            <a:xfrm>
              <a:off x="6590156" y="-232440"/>
              <a:ext cx="676790" cy="462843"/>
              <a:chOff x="39722" y="4349021"/>
              <a:chExt cx="1061964" cy="726143"/>
            </a:xfrm>
          </p:grpSpPr>
          <p:grpSp>
            <p:nvGrpSpPr>
              <p:cNvPr id="954" name="Google Shape;954;p2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55" name="Google Shape;955;p2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56" name="Google Shape;956;p2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957" name="Google Shape;957;p2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8" name="Google Shape;958;p2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9" name="Google Shape;959;p2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0" name="Google Shape;960;p2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1" name="Google Shape;961;p2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62" name="Google Shape;962;p2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3" name="Google Shape;963;p22"/>
            <p:cNvGrpSpPr/>
            <p:nvPr/>
          </p:nvGrpSpPr>
          <p:grpSpPr>
            <a:xfrm>
              <a:off x="6003005" y="-274104"/>
              <a:ext cx="799446" cy="546640"/>
              <a:chOff x="39722" y="4349021"/>
              <a:chExt cx="1061964" cy="726143"/>
            </a:xfrm>
          </p:grpSpPr>
          <p:grpSp>
            <p:nvGrpSpPr>
              <p:cNvPr id="964" name="Google Shape;964;p2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65" name="Google Shape;965;p2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66" name="Google Shape;966;p2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967" name="Google Shape;967;p2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8" name="Google Shape;968;p2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9" name="Google Shape;969;p2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0" name="Google Shape;970;p2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1" name="Google Shape;971;p2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72" name="Google Shape;972;p2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23"/>
          <p:cNvSpPr txBox="1">
            <a:spLocks noGrp="1"/>
          </p:cNvSpPr>
          <p:nvPr>
            <p:ph type="subTitle" idx="1"/>
          </p:nvPr>
        </p:nvSpPr>
        <p:spPr>
          <a:xfrm>
            <a:off x="713225" y="2041525"/>
            <a:ext cx="55785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76" name="Google Shape;976;p23"/>
          <p:cNvSpPr txBox="1">
            <a:spLocks noGrp="1"/>
          </p:cNvSpPr>
          <p:nvPr>
            <p:ph type="subTitle" idx="2"/>
          </p:nvPr>
        </p:nvSpPr>
        <p:spPr>
          <a:xfrm>
            <a:off x="713225" y="3366650"/>
            <a:ext cx="55785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77" name="Google Shape;977;p23"/>
          <p:cNvSpPr txBox="1">
            <a:spLocks noGrp="1"/>
          </p:cNvSpPr>
          <p:nvPr>
            <p:ph type="subTitle" idx="3"/>
          </p:nvPr>
        </p:nvSpPr>
        <p:spPr>
          <a:xfrm>
            <a:off x="713225" y="1679400"/>
            <a:ext cx="55785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978" name="Google Shape;978;p23"/>
          <p:cNvSpPr txBox="1">
            <a:spLocks noGrp="1"/>
          </p:cNvSpPr>
          <p:nvPr>
            <p:ph type="subTitle" idx="4"/>
          </p:nvPr>
        </p:nvSpPr>
        <p:spPr>
          <a:xfrm>
            <a:off x="713225" y="3040550"/>
            <a:ext cx="55785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979" name="Google Shape;979;p23"/>
          <p:cNvGrpSpPr/>
          <p:nvPr/>
        </p:nvGrpSpPr>
        <p:grpSpPr>
          <a:xfrm rot="-5400000" flipH="1">
            <a:off x="6239121" y="1032770"/>
            <a:ext cx="5022035" cy="4764449"/>
            <a:chOff x="4571996" y="2268220"/>
            <a:chExt cx="5022035" cy="4764449"/>
          </a:xfrm>
        </p:grpSpPr>
        <p:pic>
          <p:nvPicPr>
            <p:cNvPr id="980" name="Google Shape;980;p23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81" name="Google Shape;981;p23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982" name="Google Shape;982;p23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983" name="Google Shape;983;p23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7731" extrusionOk="0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4" name="Google Shape;984;p23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7731" extrusionOk="0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85" name="Google Shape;985;p23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986" name="Google Shape;986;p23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7" name="Google Shape;987;p23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8" name="Google Shape;988;p23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2" h="124813" extrusionOk="0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89" name="Google Shape;989;p23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990" name="Google Shape;990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991" name="Google Shape;991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992" name="Google Shape;992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93" name="Google Shape;993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94" name="Google Shape;994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95" name="Google Shape;995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96" name="Google Shape;996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97" name="Google Shape;997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998" name="Google Shape;998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99" name="Google Shape;999;p23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1000" name="Google Shape;1000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001" name="Google Shape;1001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002" name="Google Shape;1002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003" name="Google Shape;1003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04" name="Google Shape;1004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05" name="Google Shape;1005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06" name="Google Shape;1006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07" name="Google Shape;1007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1008" name="Google Shape;1008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09" name="Google Shape;1009;p23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1010" name="Google Shape;1010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011" name="Google Shape;1011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012" name="Google Shape;1012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013" name="Google Shape;1013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14" name="Google Shape;1014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15" name="Google Shape;1015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16" name="Google Shape;1016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17" name="Google Shape;1017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1018" name="Google Shape;1018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19" name="Google Shape;1019;p23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1020" name="Google Shape;1020;p23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" name="Google Shape;1021;p23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22" name="Google Shape;1022;p23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1023" name="Google Shape;1023;p23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23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5" name="Google Shape;1025;p23"/>
          <p:cNvPicPr preferRelativeResize="0"/>
          <p:nvPr/>
        </p:nvPicPr>
        <p:blipFill rotWithShape="1">
          <a:blip r:embed="rId2">
            <a:alphaModFix/>
          </a:blip>
          <a:srcRect l="16960" t="24718" r="7121" b="26177"/>
          <a:stretch/>
        </p:blipFill>
        <p:spPr>
          <a:xfrm rot="5400000">
            <a:off x="-1432850" y="882950"/>
            <a:ext cx="2441950" cy="1863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6" name="Google Shape;1026;p23"/>
          <p:cNvGrpSpPr/>
          <p:nvPr/>
        </p:nvGrpSpPr>
        <p:grpSpPr>
          <a:xfrm rot="10800000">
            <a:off x="6045700" y="237976"/>
            <a:ext cx="4558967" cy="134100"/>
            <a:chOff x="796100" y="3019701"/>
            <a:chExt cx="4558967" cy="134100"/>
          </a:xfrm>
        </p:grpSpPr>
        <p:sp>
          <p:nvSpPr>
            <p:cNvPr id="1027" name="Google Shape;1027;p23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28" name="Google Shape;1028;p23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29" name="Google Shape;1029;p23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23"/>
          <p:cNvGrpSpPr/>
          <p:nvPr/>
        </p:nvGrpSpPr>
        <p:grpSpPr>
          <a:xfrm>
            <a:off x="-1143750" y="3925887"/>
            <a:ext cx="4558967" cy="1517787"/>
            <a:chOff x="-1143750" y="3849687"/>
            <a:chExt cx="4558967" cy="1517787"/>
          </a:xfrm>
        </p:grpSpPr>
        <p:grpSp>
          <p:nvGrpSpPr>
            <p:cNvPr id="1031" name="Google Shape;1031;p23"/>
            <p:cNvGrpSpPr/>
            <p:nvPr/>
          </p:nvGrpSpPr>
          <p:grpSpPr>
            <a:xfrm rot="5400000">
              <a:off x="-805838" y="4155104"/>
              <a:ext cx="1517787" cy="906953"/>
              <a:chOff x="-55500" y="4835979"/>
              <a:chExt cx="1517787" cy="906953"/>
            </a:xfrm>
          </p:grpSpPr>
          <p:sp>
            <p:nvSpPr>
              <p:cNvPr id="1032" name="Google Shape;1032;p23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23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23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23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6" name="Google Shape;1036;p23"/>
            <p:cNvGrpSpPr/>
            <p:nvPr/>
          </p:nvGrpSpPr>
          <p:grpSpPr>
            <a:xfrm>
              <a:off x="-549966" y="3946426"/>
              <a:ext cx="2833357" cy="1421047"/>
              <a:chOff x="-677366" y="4067276"/>
              <a:chExt cx="2833357" cy="1421047"/>
            </a:xfrm>
          </p:grpSpPr>
          <p:sp>
            <p:nvSpPr>
              <p:cNvPr id="1037" name="Google Shape;1037;p23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38" name="Google Shape;1038;p23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039" name="Google Shape;1039;p2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2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41" name="Google Shape;1041;p23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042" name="Google Shape;1042;p2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2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44" name="Google Shape;1044;p23"/>
            <p:cNvSpPr/>
            <p:nvPr/>
          </p:nvSpPr>
          <p:spPr>
            <a:xfrm rot="-5400000">
              <a:off x="362395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5" name="Google Shape;1045;p23"/>
            <p:cNvGrpSpPr/>
            <p:nvPr/>
          </p:nvGrpSpPr>
          <p:grpSpPr>
            <a:xfrm>
              <a:off x="-1143750" y="4741576"/>
              <a:ext cx="4558967" cy="134100"/>
              <a:chOff x="796100" y="3019701"/>
              <a:chExt cx="4558967" cy="134100"/>
            </a:xfrm>
          </p:grpSpPr>
          <p:sp>
            <p:nvSpPr>
              <p:cNvPr id="1046" name="Google Shape;1046;p23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47" name="Google Shape;1047;p23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48" name="Google Shape;1048;p23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0" name="Google Shape;1050;p24"/>
          <p:cNvGrpSpPr/>
          <p:nvPr/>
        </p:nvGrpSpPr>
        <p:grpSpPr>
          <a:xfrm>
            <a:off x="7059553" y="-2136808"/>
            <a:ext cx="4192757" cy="4558967"/>
            <a:chOff x="6983353" y="-2136808"/>
            <a:chExt cx="4192757" cy="4558967"/>
          </a:xfrm>
        </p:grpSpPr>
        <p:grpSp>
          <p:nvGrpSpPr>
            <p:cNvPr id="1051" name="Google Shape;1051;p24"/>
            <p:cNvGrpSpPr/>
            <p:nvPr/>
          </p:nvGrpSpPr>
          <p:grpSpPr>
            <a:xfrm rot="-509296">
              <a:off x="7187207" y="-982000"/>
              <a:ext cx="3785049" cy="3043008"/>
              <a:chOff x="7103825" y="-713112"/>
              <a:chExt cx="3785226" cy="3043150"/>
            </a:xfrm>
          </p:grpSpPr>
          <p:sp>
            <p:nvSpPr>
              <p:cNvPr id="1052" name="Google Shape;1052;p24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053" name="Google Shape;1053;p24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54" name="Google Shape;1054;p24"/>
            <p:cNvGrpSpPr/>
            <p:nvPr/>
          </p:nvGrpSpPr>
          <p:grpSpPr>
            <a:xfrm rot="5400000">
              <a:off x="6489450" y="75626"/>
              <a:ext cx="4558967" cy="134100"/>
              <a:chOff x="796100" y="3019701"/>
              <a:chExt cx="4558967" cy="134100"/>
            </a:xfrm>
          </p:grpSpPr>
          <p:sp>
            <p:nvSpPr>
              <p:cNvPr id="1055" name="Google Shape;1055;p24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56" name="Google Shape;1056;p24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57" name="Google Shape;1057;p24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58" name="Google Shape;1058;p24"/>
          <p:cNvSpPr txBox="1">
            <a:spLocks noGrp="1"/>
          </p:cNvSpPr>
          <p:nvPr>
            <p:ph type="subTitle" idx="1"/>
          </p:nvPr>
        </p:nvSpPr>
        <p:spPr>
          <a:xfrm>
            <a:off x="720000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9" name="Google Shape;1059;p24"/>
          <p:cNvSpPr txBox="1">
            <a:spLocks noGrp="1"/>
          </p:cNvSpPr>
          <p:nvPr>
            <p:ph type="subTitle" idx="2"/>
          </p:nvPr>
        </p:nvSpPr>
        <p:spPr>
          <a:xfrm>
            <a:off x="3584484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0" name="Google Shape;1060;p24"/>
          <p:cNvSpPr txBox="1">
            <a:spLocks noGrp="1"/>
          </p:cNvSpPr>
          <p:nvPr>
            <p:ph type="subTitle" idx="3"/>
          </p:nvPr>
        </p:nvSpPr>
        <p:spPr>
          <a:xfrm>
            <a:off x="6448975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1" name="Google Shape;1061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62" name="Google Shape;1062;p24"/>
          <p:cNvSpPr txBox="1">
            <a:spLocks noGrp="1"/>
          </p:cNvSpPr>
          <p:nvPr>
            <p:ph type="subTitle" idx="4"/>
          </p:nvPr>
        </p:nvSpPr>
        <p:spPr>
          <a:xfrm>
            <a:off x="720000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063" name="Google Shape;1063;p24"/>
          <p:cNvSpPr txBox="1">
            <a:spLocks noGrp="1"/>
          </p:cNvSpPr>
          <p:nvPr>
            <p:ph type="subTitle" idx="5"/>
          </p:nvPr>
        </p:nvSpPr>
        <p:spPr>
          <a:xfrm>
            <a:off x="3584483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064" name="Google Shape;1064;p24"/>
          <p:cNvSpPr txBox="1">
            <a:spLocks noGrp="1"/>
          </p:cNvSpPr>
          <p:nvPr>
            <p:ph type="subTitle" idx="6"/>
          </p:nvPr>
        </p:nvSpPr>
        <p:spPr>
          <a:xfrm>
            <a:off x="6448972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065" name="Google Shape;1065;p24"/>
          <p:cNvGrpSpPr/>
          <p:nvPr/>
        </p:nvGrpSpPr>
        <p:grpSpPr>
          <a:xfrm>
            <a:off x="6067575" y="2796625"/>
            <a:ext cx="4006263" cy="4771152"/>
            <a:chOff x="5915175" y="2339425"/>
            <a:chExt cx="4006263" cy="4771152"/>
          </a:xfrm>
        </p:grpSpPr>
        <p:sp>
          <p:nvSpPr>
            <p:cNvPr id="1066" name="Google Shape;1066;p24"/>
            <p:cNvSpPr/>
            <p:nvPr/>
          </p:nvSpPr>
          <p:spPr>
            <a:xfrm>
              <a:off x="5915175" y="23612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6873793" y="23394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8" name="Google Shape;1068;p24"/>
            <p:cNvGrpSpPr/>
            <p:nvPr/>
          </p:nvGrpSpPr>
          <p:grpSpPr>
            <a:xfrm>
              <a:off x="7520550" y="4608575"/>
              <a:ext cx="582050" cy="582425"/>
              <a:chOff x="959750" y="3039275"/>
              <a:chExt cx="582050" cy="582425"/>
            </a:xfrm>
          </p:grpSpPr>
          <p:sp>
            <p:nvSpPr>
              <p:cNvPr id="1069" name="Google Shape;1069;p2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2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2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6" name="Google Shape;1076;p24"/>
            <p:cNvGrpSpPr/>
            <p:nvPr/>
          </p:nvGrpSpPr>
          <p:grpSpPr>
            <a:xfrm>
              <a:off x="8484675" y="3658275"/>
              <a:ext cx="582050" cy="582425"/>
              <a:chOff x="959750" y="3039275"/>
              <a:chExt cx="582050" cy="582425"/>
            </a:xfrm>
          </p:grpSpPr>
          <p:sp>
            <p:nvSpPr>
              <p:cNvPr id="1077" name="Google Shape;1077;p2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2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84" name="Google Shape;1084;p24"/>
          <p:cNvGrpSpPr/>
          <p:nvPr/>
        </p:nvGrpSpPr>
        <p:grpSpPr>
          <a:xfrm>
            <a:off x="-235366" y="3828554"/>
            <a:ext cx="5249359" cy="2992224"/>
            <a:chOff x="-258616" y="3430829"/>
            <a:chExt cx="5249359" cy="2992224"/>
          </a:xfrm>
        </p:grpSpPr>
        <p:pic>
          <p:nvPicPr>
            <p:cNvPr id="1085" name="Google Shape;1085;p24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6" name="Google Shape;1086;p24"/>
            <p:cNvSpPr/>
            <p:nvPr/>
          </p:nvSpPr>
          <p:spPr>
            <a:xfrm>
              <a:off x="363250" y="4667754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941424" y="4724302"/>
              <a:ext cx="340329" cy="325895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820562" y="49581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1299000" y="46085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4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1" name="Google Shape;1091;p24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1092" name="Google Shape;1092;p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4" name="Google Shape;1094;p24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1095" name="Google Shape;1095;p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97" name="Google Shape;1097;p24"/>
          <p:cNvGrpSpPr/>
          <p:nvPr/>
        </p:nvGrpSpPr>
        <p:grpSpPr>
          <a:xfrm>
            <a:off x="-515563" y="-797996"/>
            <a:ext cx="1433417" cy="2584783"/>
            <a:chOff x="-363163" y="-645596"/>
            <a:chExt cx="1433417" cy="2584783"/>
          </a:xfrm>
        </p:grpSpPr>
        <p:grpSp>
          <p:nvGrpSpPr>
            <p:cNvPr id="1098" name="Google Shape;1098;p24"/>
            <p:cNvGrpSpPr/>
            <p:nvPr/>
          </p:nvGrpSpPr>
          <p:grpSpPr>
            <a:xfrm rot="10800000">
              <a:off x="-64595" y="-645596"/>
              <a:ext cx="1134849" cy="2370191"/>
              <a:chOff x="-575575" y="3685599"/>
              <a:chExt cx="1421048" cy="2967932"/>
            </a:xfrm>
          </p:grpSpPr>
          <p:sp>
            <p:nvSpPr>
              <p:cNvPr id="1099" name="Google Shape;1099;p24"/>
              <p:cNvSpPr/>
              <p:nvPr/>
            </p:nvSpPr>
            <p:spPr>
              <a:xfrm>
                <a:off x="-575575" y="36855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24"/>
              <p:cNvSpPr/>
              <p:nvPr/>
            </p:nvSpPr>
            <p:spPr>
              <a:xfrm rot="10800000">
                <a:off x="-575573" y="3820175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01" name="Google Shape;1101;p24"/>
            <p:cNvSpPr/>
            <p:nvPr/>
          </p:nvSpPr>
          <p:spPr>
            <a:xfrm>
              <a:off x="0" y="361650"/>
              <a:ext cx="581991" cy="575861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131225" y="0"/>
              <a:ext cx="581991" cy="575861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3" name="Google Shape;1103;p24"/>
            <p:cNvGrpSpPr/>
            <p:nvPr/>
          </p:nvGrpSpPr>
          <p:grpSpPr>
            <a:xfrm rot="-2700000" flipH="1">
              <a:off x="-216370" y="1084101"/>
              <a:ext cx="708093" cy="708493"/>
              <a:chOff x="3678700" y="407275"/>
              <a:chExt cx="708100" cy="708500"/>
            </a:xfrm>
          </p:grpSpPr>
          <p:sp>
            <p:nvSpPr>
              <p:cNvPr id="1104" name="Google Shape;1104;p24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24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24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24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24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24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24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25"/>
          <p:cNvSpPr txBox="1">
            <a:spLocks noGrp="1"/>
          </p:cNvSpPr>
          <p:nvPr>
            <p:ph type="subTitle" idx="1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3" name="Google Shape;1113;p25"/>
          <p:cNvSpPr txBox="1">
            <a:spLocks noGrp="1"/>
          </p:cNvSpPr>
          <p:nvPr>
            <p:ph type="subTitle" idx="2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4" name="Google Shape;1114;p25"/>
          <p:cNvSpPr txBox="1">
            <a:spLocks noGrp="1"/>
          </p:cNvSpPr>
          <p:nvPr>
            <p:ph type="subTitle" idx="3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5" name="Google Shape;1115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16" name="Google Shape;1116;p25"/>
          <p:cNvSpPr txBox="1">
            <a:spLocks noGrp="1"/>
          </p:cNvSpPr>
          <p:nvPr>
            <p:ph type="subTitle" idx="4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17" name="Google Shape;1117;p25"/>
          <p:cNvSpPr txBox="1">
            <a:spLocks noGrp="1"/>
          </p:cNvSpPr>
          <p:nvPr>
            <p:ph type="subTitle" idx="5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18" name="Google Shape;1118;p25"/>
          <p:cNvSpPr txBox="1">
            <a:spLocks noGrp="1"/>
          </p:cNvSpPr>
          <p:nvPr>
            <p:ph type="subTitle" idx="6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19" name="Google Shape;1119;p25"/>
          <p:cNvSpPr>
            <a:spLocks noGrp="1"/>
          </p:cNvSpPr>
          <p:nvPr>
            <p:ph type="pic" idx="7"/>
          </p:nvPr>
        </p:nvSpPr>
        <p:spPr>
          <a:xfrm>
            <a:off x="72000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20" name="Google Shape;1120;p25"/>
          <p:cNvSpPr>
            <a:spLocks noGrp="1"/>
          </p:cNvSpPr>
          <p:nvPr>
            <p:ph type="pic" idx="8"/>
          </p:nvPr>
        </p:nvSpPr>
        <p:spPr>
          <a:xfrm>
            <a:off x="3584475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21" name="Google Shape;1121;p25"/>
          <p:cNvSpPr>
            <a:spLocks noGrp="1"/>
          </p:cNvSpPr>
          <p:nvPr>
            <p:ph type="pic" idx="9"/>
          </p:nvPr>
        </p:nvSpPr>
        <p:spPr>
          <a:xfrm>
            <a:off x="644895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1122" name="Google Shape;1122;p25"/>
          <p:cNvGrpSpPr/>
          <p:nvPr/>
        </p:nvGrpSpPr>
        <p:grpSpPr>
          <a:xfrm>
            <a:off x="-928041" y="3925887"/>
            <a:ext cx="2833357" cy="1517787"/>
            <a:chOff x="-623241" y="3849687"/>
            <a:chExt cx="2833357" cy="1517787"/>
          </a:xfrm>
        </p:grpSpPr>
        <p:grpSp>
          <p:nvGrpSpPr>
            <p:cNvPr id="1123" name="Google Shape;1123;p25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124" name="Google Shape;1124;p25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25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25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25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8" name="Google Shape;1128;p25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129" name="Google Shape;1129;p25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0" name="Google Shape;1130;p25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131" name="Google Shape;1131;p2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" name="Google Shape;1132;p2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33" name="Google Shape;1133;p25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134" name="Google Shape;1134;p2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" name="Google Shape;1135;p2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36" name="Google Shape;1136;p25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7" name="Google Shape;1137;p25"/>
          <p:cNvGrpSpPr/>
          <p:nvPr/>
        </p:nvGrpSpPr>
        <p:grpSpPr>
          <a:xfrm>
            <a:off x="6400125" y="-1754449"/>
            <a:ext cx="4189199" cy="3065874"/>
            <a:chOff x="6171525" y="-1678249"/>
            <a:chExt cx="4189199" cy="3065874"/>
          </a:xfrm>
        </p:grpSpPr>
        <p:sp>
          <p:nvSpPr>
            <p:cNvPr id="1138" name="Google Shape;1138;p25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39" name="Google Shape;1139;p2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0" name="Google Shape;1140;p25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1" name="Google Shape;1141;p25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142" name="Google Shape;1142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9" name="Google Shape;1149;p25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150" name="Google Shape;1150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57" name="Google Shape;1157;p25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158" name="Google Shape;1158;p25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5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0" name="Google Shape;1160;p25"/>
          <p:cNvGrpSpPr/>
          <p:nvPr/>
        </p:nvGrpSpPr>
        <p:grpSpPr>
          <a:xfrm rot="10800000">
            <a:off x="4995775" y="180626"/>
            <a:ext cx="4558967" cy="134100"/>
            <a:chOff x="796100" y="3019701"/>
            <a:chExt cx="4558967" cy="134100"/>
          </a:xfrm>
        </p:grpSpPr>
        <p:sp>
          <p:nvSpPr>
            <p:cNvPr id="1161" name="Google Shape;1161;p25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62" name="Google Shape;1162;p25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63" name="Google Shape;1163;p25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6"/>
          <p:cNvSpPr txBox="1">
            <a:spLocks noGrp="1"/>
          </p:cNvSpPr>
          <p:nvPr>
            <p:ph type="subTitle" idx="1"/>
          </p:nvPr>
        </p:nvSpPr>
        <p:spPr>
          <a:xfrm>
            <a:off x="1804750" y="1935218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6"/>
          <p:cNvSpPr txBox="1">
            <a:spLocks noGrp="1"/>
          </p:cNvSpPr>
          <p:nvPr>
            <p:ph type="subTitle" idx="2"/>
          </p:nvPr>
        </p:nvSpPr>
        <p:spPr>
          <a:xfrm>
            <a:off x="5237152" y="1935218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6"/>
          <p:cNvSpPr txBox="1">
            <a:spLocks noGrp="1"/>
          </p:cNvSpPr>
          <p:nvPr>
            <p:ph type="subTitle" idx="3"/>
          </p:nvPr>
        </p:nvSpPr>
        <p:spPr>
          <a:xfrm>
            <a:off x="1804750" y="3561374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9" name="Google Shape;1169;p26"/>
          <p:cNvSpPr txBox="1">
            <a:spLocks noGrp="1"/>
          </p:cNvSpPr>
          <p:nvPr>
            <p:ph type="subTitle" idx="4"/>
          </p:nvPr>
        </p:nvSpPr>
        <p:spPr>
          <a:xfrm>
            <a:off x="5237152" y="3561374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0" name="Google Shape;1170;p26"/>
          <p:cNvSpPr txBox="1">
            <a:spLocks noGrp="1"/>
          </p:cNvSpPr>
          <p:nvPr>
            <p:ph type="subTitle" idx="5"/>
          </p:nvPr>
        </p:nvSpPr>
        <p:spPr>
          <a:xfrm>
            <a:off x="1804750" y="1605775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71" name="Google Shape;1171;p26"/>
          <p:cNvSpPr txBox="1">
            <a:spLocks noGrp="1"/>
          </p:cNvSpPr>
          <p:nvPr>
            <p:ph type="subTitle" idx="6"/>
          </p:nvPr>
        </p:nvSpPr>
        <p:spPr>
          <a:xfrm>
            <a:off x="5237150" y="1605775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72" name="Google Shape;1172;p26"/>
          <p:cNvSpPr txBox="1">
            <a:spLocks noGrp="1"/>
          </p:cNvSpPr>
          <p:nvPr>
            <p:ph type="subTitle" idx="7"/>
          </p:nvPr>
        </p:nvSpPr>
        <p:spPr>
          <a:xfrm>
            <a:off x="1804750" y="3231981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73" name="Google Shape;1173;p26"/>
          <p:cNvSpPr txBox="1">
            <a:spLocks noGrp="1"/>
          </p:cNvSpPr>
          <p:nvPr>
            <p:ph type="subTitle" idx="8"/>
          </p:nvPr>
        </p:nvSpPr>
        <p:spPr>
          <a:xfrm>
            <a:off x="5237150" y="3231981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174" name="Google Shape;1174;p26"/>
          <p:cNvGrpSpPr/>
          <p:nvPr/>
        </p:nvGrpSpPr>
        <p:grpSpPr>
          <a:xfrm>
            <a:off x="-2902027" y="1271890"/>
            <a:ext cx="6191222" cy="6191222"/>
            <a:chOff x="-2825827" y="1271890"/>
            <a:chExt cx="6191222" cy="6191222"/>
          </a:xfrm>
        </p:grpSpPr>
        <p:pic>
          <p:nvPicPr>
            <p:cNvPr id="1175" name="Google Shape;1175;p2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76" name="Google Shape;1176;p26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1177" name="Google Shape;1177;p26"/>
              <p:cNvSpPr/>
              <p:nvPr/>
            </p:nvSpPr>
            <p:spPr>
              <a:xfrm rot="2700000" flipH="1">
                <a:off x="-1733384" y="1992813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26"/>
              <p:cNvSpPr/>
              <p:nvPr/>
            </p:nvSpPr>
            <p:spPr>
              <a:xfrm rot="2700000" flipH="1">
                <a:off x="-1192832" y="2500186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9" name="Google Shape;1179;p26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80" name="Google Shape;1180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1" name="Google Shape;1181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82" name="Google Shape;1182;p26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83" name="Google Shape;1183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1184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85" name="Google Shape;1185;p26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1186" name="Google Shape;1186;p26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" name="Google Shape;1187;p26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88" name="Google Shape;1188;p26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1189" name="Google Shape;1189;p26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26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1191" name="Google Shape;1191;p26"/>
          <p:cNvGrpSpPr/>
          <p:nvPr/>
        </p:nvGrpSpPr>
        <p:grpSpPr>
          <a:xfrm>
            <a:off x="5650173" y="-1036475"/>
            <a:ext cx="6191222" cy="6865137"/>
            <a:chOff x="5497773" y="-1036475"/>
            <a:chExt cx="6191222" cy="6865137"/>
          </a:xfrm>
        </p:grpSpPr>
        <p:grpSp>
          <p:nvGrpSpPr>
            <p:cNvPr id="1192" name="Google Shape;1192;p26"/>
            <p:cNvGrpSpPr/>
            <p:nvPr/>
          </p:nvGrpSpPr>
          <p:grpSpPr>
            <a:xfrm>
              <a:off x="5497773" y="-362560"/>
              <a:ext cx="6191222" cy="6191222"/>
              <a:chOff x="5584373" y="-362560"/>
              <a:chExt cx="6191222" cy="6191222"/>
            </a:xfrm>
          </p:grpSpPr>
          <p:grpSp>
            <p:nvGrpSpPr>
              <p:cNvPr id="1193" name="Google Shape;1193;p26"/>
              <p:cNvGrpSpPr/>
              <p:nvPr/>
            </p:nvGrpSpPr>
            <p:grpSpPr>
              <a:xfrm>
                <a:off x="5584373" y="-362560"/>
                <a:ext cx="6191222" cy="6191222"/>
                <a:chOff x="5443673" y="-405860"/>
                <a:chExt cx="6191222" cy="6191222"/>
              </a:xfrm>
            </p:grpSpPr>
            <p:sp>
              <p:nvSpPr>
                <p:cNvPr id="1194" name="Google Shape;1194;p26"/>
                <p:cNvSpPr/>
                <p:nvPr/>
              </p:nvSpPr>
              <p:spPr>
                <a:xfrm rot="-8100000" flipH="1">
                  <a:off x="6536116" y="315063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" name="Google Shape;1195;p26"/>
                <p:cNvSpPr/>
                <p:nvPr/>
              </p:nvSpPr>
              <p:spPr>
                <a:xfrm rot="-8100000" flipH="1">
                  <a:off x="7076657" y="1499343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6" name="Google Shape;1196;p26"/>
                <p:cNvSpPr/>
                <p:nvPr/>
              </p:nvSpPr>
              <p:spPr>
                <a:xfrm>
                  <a:off x="8301511" y="-335348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7" name="Google Shape;1197;p26"/>
                <p:cNvSpPr/>
                <p:nvPr/>
              </p:nvSpPr>
              <p:spPr>
                <a:xfrm>
                  <a:off x="8554000" y="27076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98" name="Google Shape;1198;p26"/>
              <p:cNvGrpSpPr/>
              <p:nvPr/>
            </p:nvGrpSpPr>
            <p:grpSpPr>
              <a:xfrm>
                <a:off x="8430786" y="3923547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99" name="Google Shape;1199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0" name="Google Shape;1200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01" name="Google Shape;1201;p26"/>
              <p:cNvGrpSpPr/>
              <p:nvPr/>
            </p:nvGrpSpPr>
            <p:grpSpPr>
              <a:xfrm>
                <a:off x="8669561" y="3255472"/>
                <a:ext cx="134100" cy="134100"/>
                <a:chOff x="-1999139" y="3143772"/>
                <a:chExt cx="134100" cy="134100"/>
              </a:xfrm>
            </p:grpSpPr>
            <p:sp>
              <p:nvSpPr>
                <p:cNvPr id="1202" name="Google Shape;1202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3" name="Google Shape;1203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04" name="Google Shape;1204;p26"/>
              <p:cNvGrpSpPr/>
              <p:nvPr/>
            </p:nvGrpSpPr>
            <p:grpSpPr>
              <a:xfrm>
                <a:off x="8612986" y="3110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205" name="Google Shape;1205;p26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26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1207" name="Google Shape;1207;p2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08" name="Google Shape;1208;p26"/>
          <p:cNvGrpSpPr/>
          <p:nvPr/>
        </p:nvGrpSpPr>
        <p:grpSpPr>
          <a:xfrm>
            <a:off x="3983988" y="4933175"/>
            <a:ext cx="667916" cy="439200"/>
            <a:chOff x="3983988" y="4933175"/>
            <a:chExt cx="667916" cy="439200"/>
          </a:xfrm>
        </p:grpSpPr>
        <p:grpSp>
          <p:nvGrpSpPr>
            <p:cNvPr id="1209" name="Google Shape;1209;p26"/>
            <p:cNvGrpSpPr/>
            <p:nvPr/>
          </p:nvGrpSpPr>
          <p:grpSpPr>
            <a:xfrm rot="5400000">
              <a:off x="3983938" y="4933225"/>
              <a:ext cx="439200" cy="439100"/>
              <a:chOff x="1101075" y="2142375"/>
              <a:chExt cx="439200" cy="439100"/>
            </a:xfrm>
          </p:grpSpPr>
          <p:sp>
            <p:nvSpPr>
              <p:cNvPr id="1210" name="Google Shape;1210;p2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2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2" name="Google Shape;1212;p26"/>
            <p:cNvGrpSpPr/>
            <p:nvPr/>
          </p:nvGrpSpPr>
          <p:grpSpPr>
            <a:xfrm rot="5400000">
              <a:off x="4423062" y="5038369"/>
              <a:ext cx="228867" cy="228815"/>
              <a:chOff x="1101075" y="2142375"/>
              <a:chExt cx="439200" cy="439100"/>
            </a:xfrm>
          </p:grpSpPr>
          <p:sp>
            <p:nvSpPr>
              <p:cNvPr id="1213" name="Google Shape;1213;p2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2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28"/>
          <p:cNvSpPr txBox="1">
            <a:spLocks noGrp="1"/>
          </p:cNvSpPr>
          <p:nvPr>
            <p:ph type="title" hasCustomPrompt="1"/>
          </p:nvPr>
        </p:nvSpPr>
        <p:spPr>
          <a:xfrm>
            <a:off x="2358450" y="664988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7" name="Google Shape;1267;p28"/>
          <p:cNvSpPr txBox="1">
            <a:spLocks noGrp="1"/>
          </p:cNvSpPr>
          <p:nvPr>
            <p:ph type="subTitle" idx="1"/>
          </p:nvPr>
        </p:nvSpPr>
        <p:spPr>
          <a:xfrm>
            <a:off x="2358450" y="1282313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68" name="Google Shape;1268;p28"/>
          <p:cNvSpPr txBox="1">
            <a:spLocks noGrp="1"/>
          </p:cNvSpPr>
          <p:nvPr>
            <p:ph type="title" idx="2" hasCustomPrompt="1"/>
          </p:nvPr>
        </p:nvSpPr>
        <p:spPr>
          <a:xfrm>
            <a:off x="2358450" y="2027244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9" name="Google Shape;1269;p28"/>
          <p:cNvSpPr txBox="1">
            <a:spLocks noGrp="1"/>
          </p:cNvSpPr>
          <p:nvPr>
            <p:ph type="subTitle" idx="3"/>
          </p:nvPr>
        </p:nvSpPr>
        <p:spPr>
          <a:xfrm>
            <a:off x="2358450" y="2645558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70" name="Google Shape;1270;p28"/>
          <p:cNvSpPr txBox="1">
            <a:spLocks noGrp="1"/>
          </p:cNvSpPr>
          <p:nvPr>
            <p:ph type="title" idx="4" hasCustomPrompt="1"/>
          </p:nvPr>
        </p:nvSpPr>
        <p:spPr>
          <a:xfrm>
            <a:off x="2358450" y="339047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1" name="Google Shape;1271;p28"/>
          <p:cNvSpPr txBox="1">
            <a:spLocks noGrp="1"/>
          </p:cNvSpPr>
          <p:nvPr>
            <p:ph type="subTitle" idx="5"/>
          </p:nvPr>
        </p:nvSpPr>
        <p:spPr>
          <a:xfrm>
            <a:off x="2358450" y="4009779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72" name="Google Shape;1272;p28"/>
          <p:cNvSpPr/>
          <p:nvPr/>
        </p:nvSpPr>
        <p:spPr>
          <a:xfrm>
            <a:off x="6751200" y="2645550"/>
            <a:ext cx="2925000" cy="2945400"/>
          </a:xfrm>
          <a:prstGeom prst="ellipse">
            <a:avLst/>
          </a:prstGeom>
          <a:gradFill>
            <a:gsLst>
              <a:gs pos="0">
                <a:schemeClr val="lt1"/>
              </a:gs>
              <a:gs pos="18000">
                <a:schemeClr val="lt1"/>
              </a:gs>
              <a:gs pos="56000">
                <a:srgbClr val="FFFFFF">
                  <a:alpha val="0"/>
                </a:srgbClr>
              </a:gs>
              <a:gs pos="74000">
                <a:schemeClr val="lt1"/>
              </a:gs>
              <a:gs pos="100000">
                <a:srgbClr val="9900FF">
                  <a:alpha val="28627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3" name="Google Shape;1273;p28"/>
          <p:cNvGrpSpPr/>
          <p:nvPr/>
        </p:nvGrpSpPr>
        <p:grpSpPr>
          <a:xfrm rot="5400000">
            <a:off x="8359950" y="-226050"/>
            <a:ext cx="439200" cy="439100"/>
            <a:chOff x="1101075" y="2142375"/>
            <a:chExt cx="439200" cy="439100"/>
          </a:xfrm>
        </p:grpSpPr>
        <p:sp>
          <p:nvSpPr>
            <p:cNvPr id="1274" name="Google Shape;1274;p28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8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6" name="Google Shape;1276;p28"/>
          <p:cNvGrpSpPr/>
          <p:nvPr/>
        </p:nvGrpSpPr>
        <p:grpSpPr>
          <a:xfrm>
            <a:off x="-903250" y="4838101"/>
            <a:ext cx="4558967" cy="134100"/>
            <a:chOff x="796100" y="3019701"/>
            <a:chExt cx="4558967" cy="134100"/>
          </a:xfrm>
        </p:grpSpPr>
        <p:sp>
          <p:nvSpPr>
            <p:cNvPr id="1277" name="Google Shape;1277;p2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78" name="Google Shape;1278;p2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79" name="Google Shape;1279;p2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9"/>
          <p:cNvSpPr txBox="1">
            <a:spLocks noGrp="1"/>
          </p:cNvSpPr>
          <p:nvPr>
            <p:ph type="title"/>
          </p:nvPr>
        </p:nvSpPr>
        <p:spPr>
          <a:xfrm>
            <a:off x="1157288" y="68527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82" name="Google Shape;1282;p29"/>
          <p:cNvSpPr txBox="1">
            <a:spLocks noGrp="1"/>
          </p:cNvSpPr>
          <p:nvPr>
            <p:ph type="subTitle" idx="1"/>
          </p:nvPr>
        </p:nvSpPr>
        <p:spPr>
          <a:xfrm>
            <a:off x="1157250" y="2203275"/>
            <a:ext cx="4448100" cy="10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3" name="Google Shape;1283;p29"/>
          <p:cNvSpPr txBox="1">
            <a:spLocks noGrp="1"/>
          </p:cNvSpPr>
          <p:nvPr>
            <p:ph type="subTitle" idx="2"/>
          </p:nvPr>
        </p:nvSpPr>
        <p:spPr>
          <a:xfrm>
            <a:off x="1157250" y="1800075"/>
            <a:ext cx="4448100" cy="3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4" name="Google Shape;1284;p29"/>
          <p:cNvSpPr txBox="1"/>
          <p:nvPr/>
        </p:nvSpPr>
        <p:spPr>
          <a:xfrm>
            <a:off x="1157300" y="3286450"/>
            <a:ext cx="53202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</a:t>
            </a:r>
            <a:r>
              <a:rPr lang="en"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2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 b="1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285" name="Google Shape;1285;p29"/>
          <p:cNvGrpSpPr/>
          <p:nvPr/>
        </p:nvGrpSpPr>
        <p:grpSpPr>
          <a:xfrm>
            <a:off x="-291585" y="-494819"/>
            <a:ext cx="1448824" cy="2238804"/>
            <a:chOff x="-308635" y="-494819"/>
            <a:chExt cx="1448824" cy="2238804"/>
          </a:xfrm>
        </p:grpSpPr>
        <p:grpSp>
          <p:nvGrpSpPr>
            <p:cNvPr id="1286" name="Google Shape;1286;p29"/>
            <p:cNvGrpSpPr/>
            <p:nvPr/>
          </p:nvGrpSpPr>
          <p:grpSpPr>
            <a:xfrm>
              <a:off x="-275757" y="-242066"/>
              <a:ext cx="981772" cy="1986051"/>
              <a:chOff x="-293545" y="3454371"/>
              <a:chExt cx="981772" cy="1986051"/>
            </a:xfrm>
          </p:grpSpPr>
          <p:sp>
            <p:nvSpPr>
              <p:cNvPr id="1287" name="Google Shape;1287;p29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29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9" name="Google Shape;1289;p29"/>
            <p:cNvGrpSpPr/>
            <p:nvPr/>
          </p:nvGrpSpPr>
          <p:grpSpPr>
            <a:xfrm>
              <a:off x="364499" y="794648"/>
              <a:ext cx="699940" cy="478601"/>
              <a:chOff x="39722" y="4349021"/>
              <a:chExt cx="1061964" cy="726143"/>
            </a:xfrm>
          </p:grpSpPr>
          <p:grpSp>
            <p:nvGrpSpPr>
              <p:cNvPr id="1290" name="Google Shape;1290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91" name="Google Shape;1291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92" name="Google Shape;1292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93" name="Google Shape;1293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4" name="Google Shape;1294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5" name="Google Shape;1295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6" name="Google Shape;1296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7" name="Google Shape;1297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298" name="Google Shape;1298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9" name="Google Shape;1299;p29"/>
            <p:cNvGrpSpPr/>
            <p:nvPr/>
          </p:nvGrpSpPr>
          <p:grpSpPr>
            <a:xfrm rot="-5400000">
              <a:off x="-460623" y="-342832"/>
              <a:ext cx="1351491" cy="1047516"/>
              <a:chOff x="-2460210" y="2758493"/>
              <a:chExt cx="1351491" cy="1047516"/>
            </a:xfrm>
          </p:grpSpPr>
          <p:sp>
            <p:nvSpPr>
              <p:cNvPr id="1300" name="Google Shape;1300;p29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29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29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29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4" name="Google Shape;1304;p29"/>
            <p:cNvGrpSpPr/>
            <p:nvPr/>
          </p:nvGrpSpPr>
          <p:grpSpPr>
            <a:xfrm>
              <a:off x="440249" y="455173"/>
              <a:ext cx="699940" cy="478601"/>
              <a:chOff x="39722" y="4349021"/>
              <a:chExt cx="1061964" cy="726143"/>
            </a:xfrm>
          </p:grpSpPr>
          <p:grpSp>
            <p:nvGrpSpPr>
              <p:cNvPr id="1305" name="Google Shape;1305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306" name="Google Shape;1306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307" name="Google Shape;1307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08" name="Google Shape;1308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9" name="Google Shape;1309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0" name="Google Shape;1310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1" name="Google Shape;1311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2" name="Google Shape;1312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313" name="Google Shape;1313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4" name="Google Shape;1314;p29"/>
            <p:cNvGrpSpPr/>
            <p:nvPr/>
          </p:nvGrpSpPr>
          <p:grpSpPr>
            <a:xfrm>
              <a:off x="-63826" y="511661"/>
              <a:ext cx="699940" cy="478601"/>
              <a:chOff x="39722" y="4349021"/>
              <a:chExt cx="1061964" cy="726143"/>
            </a:xfrm>
          </p:grpSpPr>
          <p:grpSp>
            <p:nvGrpSpPr>
              <p:cNvPr id="1315" name="Google Shape;1315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316" name="Google Shape;1316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317" name="Google Shape;1317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18" name="Google Shape;1318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9" name="Google Shape;1319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0" name="Google Shape;1320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1" name="Google Shape;1321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2" name="Google Shape;1322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323" name="Google Shape;1323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24" name="Google Shape;1324;p29"/>
          <p:cNvGrpSpPr/>
          <p:nvPr/>
        </p:nvGrpSpPr>
        <p:grpSpPr>
          <a:xfrm>
            <a:off x="2659712" y="4275400"/>
            <a:ext cx="4952059" cy="2992224"/>
            <a:chOff x="2659712" y="4275400"/>
            <a:chExt cx="4952059" cy="2992224"/>
          </a:xfrm>
        </p:grpSpPr>
        <p:pic>
          <p:nvPicPr>
            <p:cNvPr id="1325" name="Google Shape;1325;p29"/>
            <p:cNvPicPr preferRelativeResize="0"/>
            <p:nvPr/>
          </p:nvPicPr>
          <p:blipFill rotWithShape="1">
            <a:blip r:embed="rId5">
              <a:alphaModFix/>
            </a:blip>
            <a:srcRect l="16960" t="24718" r="7121" b="26177"/>
            <a:stretch/>
          </p:blipFill>
          <p:spPr>
            <a:xfrm rot="10800000">
              <a:off x="2659712" y="4275400"/>
              <a:ext cx="354905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26" name="Google Shape;1326;p29"/>
            <p:cNvGrpSpPr/>
            <p:nvPr/>
          </p:nvGrpSpPr>
          <p:grpSpPr>
            <a:xfrm rot="-5400000">
              <a:off x="3258038" y="4413859"/>
              <a:ext cx="906953" cy="1517787"/>
              <a:chOff x="79748" y="2808602"/>
              <a:chExt cx="906953" cy="1517787"/>
            </a:xfrm>
          </p:grpSpPr>
          <p:sp>
            <p:nvSpPr>
              <p:cNvPr id="1327" name="Google Shape;1327;p29"/>
              <p:cNvSpPr/>
              <p:nvPr/>
            </p:nvSpPr>
            <p:spPr>
              <a:xfrm rot="5400000">
                <a:off x="357831" y="282094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29"/>
              <p:cNvSpPr/>
              <p:nvPr/>
            </p:nvSpPr>
            <p:spPr>
              <a:xfrm rot="5400000">
                <a:off x="537866" y="3393994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29"/>
              <p:cNvSpPr/>
              <p:nvPr/>
            </p:nvSpPr>
            <p:spPr>
              <a:xfrm rot="5400000">
                <a:off x="67406" y="3278257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29"/>
              <p:cNvSpPr/>
              <p:nvPr/>
            </p:nvSpPr>
            <p:spPr>
              <a:xfrm rot="5400000">
                <a:off x="417006" y="375669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1" name="Google Shape;1331;p29"/>
            <p:cNvGrpSpPr/>
            <p:nvPr/>
          </p:nvGrpSpPr>
          <p:grpSpPr>
            <a:xfrm rot="5400000">
              <a:off x="5484569" y="3756062"/>
              <a:ext cx="1421047" cy="2833357"/>
              <a:chOff x="334358" y="2186737"/>
              <a:chExt cx="1421047" cy="2833357"/>
            </a:xfrm>
          </p:grpSpPr>
          <p:sp>
            <p:nvSpPr>
              <p:cNvPr id="1332" name="Google Shape;1332;p29"/>
              <p:cNvSpPr/>
              <p:nvPr/>
            </p:nvSpPr>
            <p:spPr>
              <a:xfrm rot="10800000">
                <a:off x="334358" y="2186737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33" name="Google Shape;1333;p29"/>
              <p:cNvGrpSpPr/>
              <p:nvPr/>
            </p:nvGrpSpPr>
            <p:grpSpPr>
              <a:xfrm rot="5400000">
                <a:off x="1046250" y="3181856"/>
                <a:ext cx="161977" cy="161940"/>
                <a:chOff x="1101075" y="2142375"/>
                <a:chExt cx="439200" cy="439100"/>
              </a:xfrm>
            </p:grpSpPr>
            <p:sp>
              <p:nvSpPr>
                <p:cNvPr id="1334" name="Google Shape;1334;p2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5" name="Google Shape;1335;p2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36" name="Google Shape;1336;p29"/>
              <p:cNvGrpSpPr/>
              <p:nvPr/>
            </p:nvGrpSpPr>
            <p:grpSpPr>
              <a:xfrm rot="-5400000">
                <a:off x="628029" y="45642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37" name="Google Shape;1337;p2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8" name="Google Shape;1338;p2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30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1341" name="Google Shape;1341;p30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342" name="Google Shape;1342;p30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0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0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30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6" name="Google Shape;1346;p30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347" name="Google Shape;1347;p30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48" name="Google Shape;1348;p30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49" name="Google Shape;1349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0" name="Google Shape;1350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51" name="Google Shape;1351;p30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52" name="Google Shape;1352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3" name="Google Shape;1353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354" name="Google Shape;1354;p30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30"/>
          <p:cNvGrpSpPr/>
          <p:nvPr/>
        </p:nvGrpSpPr>
        <p:grpSpPr>
          <a:xfrm>
            <a:off x="6323925" y="-1678249"/>
            <a:ext cx="4189199" cy="3065874"/>
            <a:chOff x="6171525" y="-1678249"/>
            <a:chExt cx="4189199" cy="3065874"/>
          </a:xfrm>
        </p:grpSpPr>
        <p:sp>
          <p:nvSpPr>
            <p:cNvPr id="1356" name="Google Shape;1356;p30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57" name="Google Shape;1357;p3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8" name="Google Shape;1358;p30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9" name="Google Shape;1359;p30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60" name="Google Shape;1360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7" name="Google Shape;1367;p30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368" name="Google Shape;1368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5" name="Google Shape;1375;p30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376" name="Google Shape;1376;p30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0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9" name="Google Shape;1379;p31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1380" name="Google Shape;1380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1" name="Google Shape;1381;p31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1382" name="Google Shape;1382;p31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83" name="Google Shape;1383;p31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1384" name="Google Shape;1384;p3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5" name="Google Shape;1385;p3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386" name="Google Shape;1386;p31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1387" name="Google Shape;1387;p31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1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31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1390" name="Google Shape;1390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1" name="Google Shape;1391;p31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2" name="Google Shape;1392;p31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1393" name="Google Shape;1393;p31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394" name="Google Shape;1394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1396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399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" name="Google Shape;1400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1" name="Google Shape;1401;p31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2" name="Google Shape;1402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" name="Google Shape;1408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9" name="Google Shape;1409;p31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1410" name="Google Shape;1410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1412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" name="Google Shape;1413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" name="Google Shape;1414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6" name="Google Shape;1416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17" name="Google Shape;1417;p31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1418" name="Google Shape;1418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19" name="Google Shape;1419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20" name="Google Shape;1420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1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191919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143" name="Google Shape;143;p4"/>
          <p:cNvGrpSpPr/>
          <p:nvPr/>
        </p:nvGrpSpPr>
        <p:grpSpPr>
          <a:xfrm>
            <a:off x="7365150" y="-1147799"/>
            <a:ext cx="3733124" cy="6537004"/>
            <a:chOff x="7212750" y="-1147799"/>
            <a:chExt cx="3733124" cy="6537004"/>
          </a:xfrm>
        </p:grpSpPr>
        <p:pic>
          <p:nvPicPr>
            <p:cNvPr id="144" name="Google Shape;144;p4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212750" y="-1147799"/>
              <a:ext cx="3733124" cy="2849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5" name="Google Shape;145;p4"/>
            <p:cNvGrpSpPr/>
            <p:nvPr/>
          </p:nvGrpSpPr>
          <p:grpSpPr>
            <a:xfrm>
              <a:off x="7392021" y="539499"/>
              <a:ext cx="1518472" cy="3030657"/>
              <a:chOff x="7785196" y="342199"/>
              <a:chExt cx="1518472" cy="3030657"/>
            </a:xfrm>
          </p:grpSpPr>
          <p:sp>
            <p:nvSpPr>
              <p:cNvPr id="146" name="Google Shape;146;p4"/>
              <p:cNvSpPr/>
              <p:nvPr/>
            </p:nvSpPr>
            <p:spPr>
              <a:xfrm rot="10800000">
                <a:off x="7882621" y="5394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 rot="10800000">
                <a:off x="7785196" y="3421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" name="Google Shape;148;p4"/>
            <p:cNvSpPr/>
            <p:nvPr/>
          </p:nvSpPr>
          <p:spPr>
            <a:xfrm rot="5400000">
              <a:off x="8098189" y="-87718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" name="Google Shape;149;p4"/>
            <p:cNvGrpSpPr/>
            <p:nvPr/>
          </p:nvGrpSpPr>
          <p:grpSpPr>
            <a:xfrm>
              <a:off x="7740801" y="270000"/>
              <a:ext cx="3153315" cy="5119205"/>
              <a:chOff x="7740801" y="270000"/>
              <a:chExt cx="3153315" cy="5119205"/>
            </a:xfrm>
          </p:grpSpPr>
          <p:sp>
            <p:nvSpPr>
              <p:cNvPr id="150" name="Google Shape;150;p4"/>
              <p:cNvSpPr/>
              <p:nvPr/>
            </p:nvSpPr>
            <p:spPr>
              <a:xfrm>
                <a:off x="7740801" y="270000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1" name="Google Shape;151;p4"/>
              <p:cNvGrpSpPr/>
              <p:nvPr/>
            </p:nvGrpSpPr>
            <p:grpSpPr>
              <a:xfrm>
                <a:off x="8192886" y="4736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152" name="Google Shape;152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153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4" name="Google Shape;154;p4"/>
              <p:cNvGrpSpPr/>
              <p:nvPr/>
            </p:nvGrpSpPr>
            <p:grpSpPr>
              <a:xfrm>
                <a:off x="8788211" y="37947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55" name="Google Shape;155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156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7" name="Google Shape;157;p4"/>
              <p:cNvGrpSpPr/>
              <p:nvPr/>
            </p:nvGrpSpPr>
            <p:grpSpPr>
              <a:xfrm>
                <a:off x="8654186" y="2424672"/>
                <a:ext cx="134004" cy="134004"/>
                <a:chOff x="8356813" y="1074288"/>
                <a:chExt cx="351900" cy="351900"/>
              </a:xfrm>
            </p:grpSpPr>
            <p:sp>
              <p:nvSpPr>
                <p:cNvPr id="158" name="Google Shape;158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159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60" name="Google Shape;160;p4"/>
          <p:cNvGrpSpPr/>
          <p:nvPr/>
        </p:nvGrpSpPr>
        <p:grpSpPr>
          <a:xfrm rot="-2529045">
            <a:off x="105741" y="3680210"/>
            <a:ext cx="591691" cy="2260270"/>
            <a:chOff x="-132364" y="1829399"/>
            <a:chExt cx="591677" cy="2260214"/>
          </a:xfrm>
        </p:grpSpPr>
        <p:sp>
          <p:nvSpPr>
            <p:cNvPr id="161" name="Google Shape;161;p4"/>
            <p:cNvSpPr/>
            <p:nvPr/>
          </p:nvSpPr>
          <p:spPr>
            <a:xfrm rot="10800000">
              <a:off x="62461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 rot="10800000">
              <a:off x="-132364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4"/>
          <p:cNvGrpSpPr/>
          <p:nvPr/>
        </p:nvGrpSpPr>
        <p:grpSpPr>
          <a:xfrm>
            <a:off x="-520148" y="-573164"/>
            <a:ext cx="1502291" cy="2806842"/>
            <a:chOff x="-367748" y="-573164"/>
            <a:chExt cx="1502291" cy="2806842"/>
          </a:xfrm>
        </p:grpSpPr>
        <p:grpSp>
          <p:nvGrpSpPr>
            <p:cNvPr id="164" name="Google Shape;164;p4"/>
            <p:cNvGrpSpPr/>
            <p:nvPr/>
          </p:nvGrpSpPr>
          <p:grpSpPr>
            <a:xfrm rot="10800000">
              <a:off x="-191449" y="1507557"/>
              <a:ext cx="904666" cy="726121"/>
              <a:chOff x="7945225" y="4302000"/>
              <a:chExt cx="904666" cy="726121"/>
            </a:xfrm>
          </p:grpSpPr>
          <p:sp>
            <p:nvSpPr>
              <p:cNvPr id="165" name="Google Shape;165;p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8" name="Google Shape;168;p4"/>
            <p:cNvSpPr/>
            <p:nvPr/>
          </p:nvSpPr>
          <p:spPr>
            <a:xfrm>
              <a:off x="152767" y="-5725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-6579" y="-57316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" name="Google Shape;170;p4"/>
            <p:cNvGrpSpPr/>
            <p:nvPr/>
          </p:nvGrpSpPr>
          <p:grpSpPr>
            <a:xfrm rot="10800000">
              <a:off x="-367748" y="-467133"/>
              <a:ext cx="699928" cy="1651024"/>
              <a:chOff x="8337812" y="3492483"/>
              <a:chExt cx="699928" cy="1651024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4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5"/>
          <p:cNvSpPr txBox="1">
            <a:spLocks noGrp="1"/>
          </p:cNvSpPr>
          <p:nvPr>
            <p:ph type="subTitle" idx="1"/>
          </p:nvPr>
        </p:nvSpPr>
        <p:spPr>
          <a:xfrm>
            <a:off x="4999903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2"/>
          </p:nvPr>
        </p:nvSpPr>
        <p:spPr>
          <a:xfrm>
            <a:off x="1803800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3"/>
          </p:nvPr>
        </p:nvSpPr>
        <p:spPr>
          <a:xfrm>
            <a:off x="4999908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4"/>
          </p:nvPr>
        </p:nvSpPr>
        <p:spPr>
          <a:xfrm>
            <a:off x="1803800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80" name="Google Shape;180;p5"/>
          <p:cNvGrpSpPr/>
          <p:nvPr/>
        </p:nvGrpSpPr>
        <p:grpSpPr>
          <a:xfrm>
            <a:off x="7579113" y="-890399"/>
            <a:ext cx="2898275" cy="3032950"/>
            <a:chOff x="7198113" y="-890399"/>
            <a:chExt cx="2898275" cy="3032950"/>
          </a:xfrm>
        </p:grpSpPr>
        <p:pic>
          <p:nvPicPr>
            <p:cNvPr id="181" name="Google Shape;181;p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-5400000">
              <a:off x="7130775" y="-823062"/>
              <a:ext cx="3032950" cy="28982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2" name="Google Shape;182;p5"/>
            <p:cNvGrpSpPr/>
            <p:nvPr/>
          </p:nvGrpSpPr>
          <p:grpSpPr>
            <a:xfrm>
              <a:off x="8319318" y="-249682"/>
              <a:ext cx="1460040" cy="1171886"/>
              <a:chOff x="7945225" y="4302000"/>
              <a:chExt cx="904666" cy="726121"/>
            </a:xfrm>
          </p:grpSpPr>
          <p:sp>
            <p:nvSpPr>
              <p:cNvPr id="183" name="Google Shape;183;p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6" name="Google Shape;186;p5"/>
          <p:cNvGrpSpPr/>
          <p:nvPr/>
        </p:nvGrpSpPr>
        <p:grpSpPr>
          <a:xfrm>
            <a:off x="-613920" y="3693606"/>
            <a:ext cx="2048057" cy="2238804"/>
            <a:chOff x="-461520" y="3617406"/>
            <a:chExt cx="2048057" cy="2238804"/>
          </a:xfrm>
        </p:grpSpPr>
        <p:grpSp>
          <p:nvGrpSpPr>
            <p:cNvPr id="187" name="Google Shape;187;p5"/>
            <p:cNvGrpSpPr/>
            <p:nvPr/>
          </p:nvGrpSpPr>
          <p:grpSpPr>
            <a:xfrm>
              <a:off x="-461520" y="3617406"/>
              <a:ext cx="1916534" cy="2238804"/>
              <a:chOff x="-461520" y="3617406"/>
              <a:chExt cx="1916534" cy="2238804"/>
            </a:xfrm>
          </p:grpSpPr>
          <p:grpSp>
            <p:nvGrpSpPr>
              <p:cNvPr id="188" name="Google Shape;188;p5"/>
              <p:cNvGrpSpPr/>
              <p:nvPr/>
            </p:nvGrpSpPr>
            <p:grpSpPr>
              <a:xfrm flipH="1">
                <a:off x="-461520" y="4010132"/>
                <a:ext cx="1916534" cy="1538287"/>
                <a:chOff x="7945225" y="4302000"/>
                <a:chExt cx="904666" cy="726121"/>
              </a:xfrm>
            </p:grpSpPr>
            <p:sp>
              <p:nvSpPr>
                <p:cNvPr id="189" name="Google Shape;189;p5"/>
                <p:cNvSpPr/>
                <p:nvPr/>
              </p:nvSpPr>
              <p:spPr>
                <a:xfrm>
                  <a:off x="8176775" y="4445200"/>
                  <a:ext cx="673116" cy="58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5"/>
                <p:cNvSpPr/>
                <p:nvPr/>
              </p:nvSpPr>
              <p:spPr>
                <a:xfrm>
                  <a:off x="8164350" y="43020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191;p5"/>
                <p:cNvSpPr/>
                <p:nvPr/>
              </p:nvSpPr>
              <p:spPr>
                <a:xfrm>
                  <a:off x="7945225" y="44452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2" name="Google Shape;192;p5"/>
              <p:cNvGrpSpPr/>
              <p:nvPr/>
            </p:nvGrpSpPr>
            <p:grpSpPr>
              <a:xfrm>
                <a:off x="-309885" y="3617406"/>
                <a:ext cx="1448824" cy="2238804"/>
                <a:chOff x="-309885" y="3617406"/>
                <a:chExt cx="1448824" cy="2238804"/>
              </a:xfrm>
            </p:grpSpPr>
            <p:grpSp>
              <p:nvGrpSpPr>
                <p:cNvPr id="193" name="Google Shape;193;p5"/>
                <p:cNvGrpSpPr/>
                <p:nvPr/>
              </p:nvGrpSpPr>
              <p:grpSpPr>
                <a:xfrm>
                  <a:off x="-277007" y="3870159"/>
                  <a:ext cx="981772" cy="1986051"/>
                  <a:chOff x="-293545" y="3454371"/>
                  <a:chExt cx="981772" cy="1986051"/>
                </a:xfrm>
              </p:grpSpPr>
              <p:sp>
                <p:nvSpPr>
                  <p:cNvPr id="194" name="Google Shape;194;p5"/>
                  <p:cNvSpPr/>
                  <p:nvPr/>
                </p:nvSpPr>
                <p:spPr>
                  <a:xfrm rot="10800000">
                    <a:off x="-293545" y="345437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1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64"/>
                          <a:pt x="23632" y="11321"/>
                          <a:pt x="23632" y="11808"/>
                        </a:cubicBezTo>
                        <a:cubicBezTo>
                          <a:pt x="23632" y="12311"/>
                          <a:pt x="23434" y="12768"/>
                          <a:pt x="23098" y="13104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5"/>
                        </a:lnTo>
                        <a:cubicBezTo>
                          <a:pt x="16547" y="11489"/>
                          <a:pt x="16029" y="11260"/>
                          <a:pt x="15435" y="11260"/>
                        </a:cubicBezTo>
                        <a:cubicBezTo>
                          <a:pt x="14841" y="11260"/>
                          <a:pt x="14307" y="11489"/>
                          <a:pt x="13911" y="11885"/>
                        </a:cubicBezTo>
                        <a:lnTo>
                          <a:pt x="12525" y="13271"/>
                        </a:lnTo>
                        <a:cubicBezTo>
                          <a:pt x="12129" y="13698"/>
                          <a:pt x="11900" y="14231"/>
                          <a:pt x="11900" y="14795"/>
                        </a:cubicBezTo>
                        <a:cubicBezTo>
                          <a:pt x="11900" y="15374"/>
                          <a:pt x="12129" y="15922"/>
                          <a:pt x="12525" y="16318"/>
                        </a:cubicBezTo>
                        <a:cubicBezTo>
                          <a:pt x="12860" y="16669"/>
                          <a:pt x="13058" y="17126"/>
                          <a:pt x="13058" y="17629"/>
                        </a:cubicBezTo>
                        <a:cubicBezTo>
                          <a:pt x="13058" y="18116"/>
                          <a:pt x="12860" y="18573"/>
                          <a:pt x="12525" y="18924"/>
                        </a:cubicBezTo>
                        <a:lnTo>
                          <a:pt x="11489" y="19944"/>
                        </a:lnTo>
                        <a:cubicBezTo>
                          <a:pt x="11154" y="20295"/>
                          <a:pt x="10696" y="20478"/>
                          <a:pt x="10209" y="20478"/>
                        </a:cubicBezTo>
                        <a:lnTo>
                          <a:pt x="9569" y="20478"/>
                        </a:lnTo>
                        <a:cubicBezTo>
                          <a:pt x="8990" y="20478"/>
                          <a:pt x="8457" y="20706"/>
                          <a:pt x="8045" y="21102"/>
                        </a:cubicBezTo>
                        <a:lnTo>
                          <a:pt x="3353" y="25810"/>
                        </a:lnTo>
                        <a:cubicBezTo>
                          <a:pt x="2515" y="26648"/>
                          <a:pt x="2515" y="28004"/>
                          <a:pt x="3353" y="28842"/>
                        </a:cubicBezTo>
                        <a:lnTo>
                          <a:pt x="10529" y="36018"/>
                        </a:lnTo>
                        <a:cubicBezTo>
                          <a:pt x="10864" y="36369"/>
                          <a:pt x="11062" y="36826"/>
                          <a:pt x="11062" y="37313"/>
                        </a:cubicBezTo>
                        <a:cubicBezTo>
                          <a:pt x="11062" y="37801"/>
                          <a:pt x="10864" y="38273"/>
                          <a:pt x="10529" y="38608"/>
                        </a:cubicBezTo>
                        <a:lnTo>
                          <a:pt x="8198" y="40940"/>
                        </a:lnTo>
                        <a:cubicBezTo>
                          <a:pt x="7802" y="41351"/>
                          <a:pt x="7573" y="41884"/>
                          <a:pt x="7573" y="42463"/>
                        </a:cubicBezTo>
                        <a:lnTo>
                          <a:pt x="7573" y="47720"/>
                        </a:lnTo>
                        <a:cubicBezTo>
                          <a:pt x="7573" y="48207"/>
                          <a:pt x="7390" y="48664"/>
                          <a:pt x="7040" y="49015"/>
                        </a:cubicBezTo>
                        <a:lnTo>
                          <a:pt x="1" y="56054"/>
                        </a:lnTo>
                        <a:lnTo>
                          <a:pt x="199" y="56267"/>
                        </a:lnTo>
                        <a:lnTo>
                          <a:pt x="7268" y="49274"/>
                        </a:lnTo>
                        <a:cubicBezTo>
                          <a:pt x="7664" y="48862"/>
                          <a:pt x="7893" y="48329"/>
                          <a:pt x="7893" y="47750"/>
                        </a:cubicBezTo>
                        <a:lnTo>
                          <a:pt x="7893" y="42494"/>
                        </a:lnTo>
                        <a:cubicBezTo>
                          <a:pt x="7893" y="42006"/>
                          <a:pt x="8091" y="41549"/>
                          <a:pt x="8426" y="41199"/>
                        </a:cubicBezTo>
                        <a:lnTo>
                          <a:pt x="10757" y="38883"/>
                        </a:lnTo>
                        <a:cubicBezTo>
                          <a:pt x="11154" y="38456"/>
                          <a:pt x="11382" y="37923"/>
                          <a:pt x="11382" y="37359"/>
                        </a:cubicBezTo>
                        <a:cubicBezTo>
                          <a:pt x="11382" y="36765"/>
                          <a:pt x="11154" y="36232"/>
                          <a:pt x="10757" y="35835"/>
                        </a:cubicBezTo>
                        <a:lnTo>
                          <a:pt x="3581" y="28644"/>
                        </a:lnTo>
                        <a:cubicBezTo>
                          <a:pt x="2850" y="27943"/>
                          <a:pt x="2850" y="26785"/>
                          <a:pt x="3581" y="26054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67"/>
                        </a:lnTo>
                        <a:cubicBezTo>
                          <a:pt x="13149" y="18741"/>
                          <a:pt x="13378" y="18208"/>
                          <a:pt x="13378" y="17644"/>
                        </a:cubicBezTo>
                        <a:cubicBezTo>
                          <a:pt x="13378" y="17050"/>
                          <a:pt x="13149" y="16516"/>
                          <a:pt x="12753" y="16120"/>
                        </a:cubicBezTo>
                        <a:cubicBezTo>
                          <a:pt x="12418" y="15770"/>
                          <a:pt x="12220" y="15313"/>
                          <a:pt x="12220" y="14825"/>
                        </a:cubicBezTo>
                        <a:cubicBezTo>
                          <a:pt x="12220" y="14322"/>
                          <a:pt x="12418" y="13865"/>
                          <a:pt x="12753" y="13530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8" y="11595"/>
                          <a:pt x="16395" y="11793"/>
                          <a:pt x="16730" y="12128"/>
                        </a:cubicBezTo>
                        <a:lnTo>
                          <a:pt x="19107" y="14520"/>
                        </a:lnTo>
                        <a:cubicBezTo>
                          <a:pt x="19526" y="14939"/>
                          <a:pt x="20074" y="15149"/>
                          <a:pt x="20623" y="15149"/>
                        </a:cubicBezTo>
                        <a:cubicBezTo>
                          <a:pt x="21171" y="15149"/>
                          <a:pt x="21720" y="14939"/>
                          <a:pt x="22139" y="14520"/>
                        </a:cubicBezTo>
                        <a:lnTo>
                          <a:pt x="23297" y="13347"/>
                        </a:lnTo>
                        <a:cubicBezTo>
                          <a:pt x="23708" y="12936"/>
                          <a:pt x="23936" y="12403"/>
                          <a:pt x="23936" y="11824"/>
                        </a:cubicBezTo>
                        <a:cubicBezTo>
                          <a:pt x="23936" y="11260"/>
                          <a:pt x="23708" y="10711"/>
                          <a:pt x="23297" y="10300"/>
                        </a:cubicBezTo>
                        <a:lnTo>
                          <a:pt x="12997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" name="Google Shape;195;p5"/>
                  <p:cNvSpPr/>
                  <p:nvPr/>
                </p:nvSpPr>
                <p:spPr>
                  <a:xfrm rot="10800000">
                    <a:off x="-156450" y="345490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0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48"/>
                          <a:pt x="23632" y="11305"/>
                          <a:pt x="23632" y="11808"/>
                        </a:cubicBezTo>
                        <a:cubicBezTo>
                          <a:pt x="23632" y="12296"/>
                          <a:pt x="23434" y="12753"/>
                          <a:pt x="23098" y="13103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4"/>
                        </a:lnTo>
                        <a:cubicBezTo>
                          <a:pt x="16547" y="11488"/>
                          <a:pt x="16029" y="11260"/>
                          <a:pt x="15435" y="11260"/>
                        </a:cubicBezTo>
                        <a:cubicBezTo>
                          <a:pt x="14840" y="11260"/>
                          <a:pt x="14307" y="11488"/>
                          <a:pt x="13911" y="11884"/>
                        </a:cubicBezTo>
                        <a:lnTo>
                          <a:pt x="12525" y="13271"/>
                        </a:lnTo>
                        <a:cubicBezTo>
                          <a:pt x="11687" y="14109"/>
                          <a:pt x="11687" y="15465"/>
                          <a:pt x="12525" y="16303"/>
                        </a:cubicBezTo>
                        <a:cubicBezTo>
                          <a:pt x="12860" y="16638"/>
                          <a:pt x="13058" y="17095"/>
                          <a:pt x="13058" y="17598"/>
                        </a:cubicBezTo>
                        <a:cubicBezTo>
                          <a:pt x="13058" y="18085"/>
                          <a:pt x="12860" y="18543"/>
                          <a:pt x="12525" y="18893"/>
                        </a:cubicBezTo>
                        <a:lnTo>
                          <a:pt x="11489" y="19914"/>
                        </a:lnTo>
                        <a:cubicBezTo>
                          <a:pt x="11153" y="20264"/>
                          <a:pt x="10696" y="20447"/>
                          <a:pt x="10193" y="20447"/>
                        </a:cubicBezTo>
                        <a:lnTo>
                          <a:pt x="9569" y="20447"/>
                        </a:lnTo>
                        <a:cubicBezTo>
                          <a:pt x="8975" y="20447"/>
                          <a:pt x="8441" y="20676"/>
                          <a:pt x="8045" y="21087"/>
                        </a:cubicBezTo>
                        <a:lnTo>
                          <a:pt x="3337" y="25780"/>
                        </a:lnTo>
                        <a:cubicBezTo>
                          <a:pt x="2941" y="26206"/>
                          <a:pt x="2713" y="26739"/>
                          <a:pt x="2713" y="27303"/>
                        </a:cubicBezTo>
                        <a:cubicBezTo>
                          <a:pt x="2713" y="27897"/>
                          <a:pt x="2941" y="28431"/>
                          <a:pt x="3337" y="28827"/>
                        </a:cubicBezTo>
                        <a:lnTo>
                          <a:pt x="10529" y="36018"/>
                        </a:lnTo>
                        <a:cubicBezTo>
                          <a:pt x="11245" y="36719"/>
                          <a:pt x="11245" y="37877"/>
                          <a:pt x="10529" y="38608"/>
                        </a:cubicBezTo>
                        <a:lnTo>
                          <a:pt x="8198" y="40924"/>
                        </a:lnTo>
                        <a:cubicBezTo>
                          <a:pt x="7801" y="41351"/>
                          <a:pt x="7573" y="41884"/>
                          <a:pt x="7573" y="42448"/>
                        </a:cubicBezTo>
                        <a:lnTo>
                          <a:pt x="7573" y="47704"/>
                        </a:lnTo>
                        <a:cubicBezTo>
                          <a:pt x="7573" y="48207"/>
                          <a:pt x="7375" y="48664"/>
                          <a:pt x="7040" y="48999"/>
                        </a:cubicBezTo>
                        <a:lnTo>
                          <a:pt x="1" y="56053"/>
                        </a:lnTo>
                        <a:lnTo>
                          <a:pt x="199" y="56267"/>
                        </a:lnTo>
                        <a:lnTo>
                          <a:pt x="7268" y="49212"/>
                        </a:lnTo>
                        <a:cubicBezTo>
                          <a:pt x="7664" y="48801"/>
                          <a:pt x="7893" y="48268"/>
                          <a:pt x="7893" y="47689"/>
                        </a:cubicBezTo>
                        <a:lnTo>
                          <a:pt x="7893" y="42432"/>
                        </a:lnTo>
                        <a:cubicBezTo>
                          <a:pt x="7893" y="41945"/>
                          <a:pt x="8091" y="41473"/>
                          <a:pt x="8426" y="41137"/>
                        </a:cubicBezTo>
                        <a:lnTo>
                          <a:pt x="10757" y="38806"/>
                        </a:lnTo>
                        <a:cubicBezTo>
                          <a:pt x="11595" y="37984"/>
                          <a:pt x="11595" y="36628"/>
                          <a:pt x="10757" y="35790"/>
                        </a:cubicBezTo>
                        <a:lnTo>
                          <a:pt x="3581" y="28598"/>
                        </a:lnTo>
                        <a:cubicBezTo>
                          <a:pt x="3231" y="28263"/>
                          <a:pt x="3048" y="27806"/>
                          <a:pt x="3048" y="27318"/>
                        </a:cubicBezTo>
                        <a:cubicBezTo>
                          <a:pt x="3048" y="26816"/>
                          <a:pt x="3231" y="26359"/>
                          <a:pt x="3581" y="26023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52"/>
                        </a:lnTo>
                        <a:cubicBezTo>
                          <a:pt x="13149" y="18741"/>
                          <a:pt x="13378" y="18207"/>
                          <a:pt x="13378" y="17628"/>
                        </a:cubicBezTo>
                        <a:cubicBezTo>
                          <a:pt x="13378" y="17049"/>
                          <a:pt x="13149" y="16516"/>
                          <a:pt x="12753" y="16105"/>
                        </a:cubicBezTo>
                        <a:cubicBezTo>
                          <a:pt x="12037" y="15404"/>
                          <a:pt x="12037" y="14246"/>
                          <a:pt x="12753" y="13515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7" y="11595"/>
                          <a:pt x="16395" y="11793"/>
                          <a:pt x="16730" y="12128"/>
                        </a:cubicBezTo>
                        <a:lnTo>
                          <a:pt x="19106" y="14505"/>
                        </a:lnTo>
                        <a:cubicBezTo>
                          <a:pt x="19525" y="14924"/>
                          <a:pt x="20074" y="15133"/>
                          <a:pt x="20622" y="15133"/>
                        </a:cubicBezTo>
                        <a:cubicBezTo>
                          <a:pt x="21171" y="15133"/>
                          <a:pt x="21719" y="14924"/>
                          <a:pt x="22138" y="14505"/>
                        </a:cubicBezTo>
                        <a:lnTo>
                          <a:pt x="23296" y="13347"/>
                        </a:lnTo>
                        <a:cubicBezTo>
                          <a:pt x="23708" y="12936"/>
                          <a:pt x="23936" y="12402"/>
                          <a:pt x="23936" y="11823"/>
                        </a:cubicBezTo>
                        <a:cubicBezTo>
                          <a:pt x="23936" y="11229"/>
                          <a:pt x="23708" y="10696"/>
                          <a:pt x="23296" y="10300"/>
                        </a:cubicBezTo>
                        <a:lnTo>
                          <a:pt x="12997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6" name="Google Shape;196;p5"/>
                <p:cNvGrpSpPr/>
                <p:nvPr/>
              </p:nvGrpSpPr>
              <p:grpSpPr>
                <a:xfrm>
                  <a:off x="363249" y="4906873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197" name="Google Shape;197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198" name="Google Shape;198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99" name="Google Shape;199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00" name="Google Shape;200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1" name="Google Shape;201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2" name="Google Shape;202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3" name="Google Shape;203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4" name="Google Shape;204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05" name="Google Shape;205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06" name="Google Shape;206;p5"/>
                <p:cNvGrpSpPr/>
                <p:nvPr/>
              </p:nvGrpSpPr>
              <p:grpSpPr>
                <a:xfrm rot="-5400000">
                  <a:off x="-461873" y="3769393"/>
                  <a:ext cx="1351491" cy="1047516"/>
                  <a:chOff x="-2460210" y="2758493"/>
                  <a:chExt cx="1351491" cy="1047516"/>
                </a:xfrm>
              </p:grpSpPr>
              <p:sp>
                <p:nvSpPr>
                  <p:cNvPr id="207" name="Google Shape;207;p5"/>
                  <p:cNvSpPr/>
                  <p:nvPr/>
                </p:nvSpPr>
                <p:spPr>
                  <a:xfrm rot="-2700000">
                    <a:off x="-2341816" y="31085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" name="Google Shape;208;p5"/>
                  <p:cNvSpPr/>
                  <p:nvPr/>
                </p:nvSpPr>
                <p:spPr>
                  <a:xfrm rot="-2700000">
                    <a:off x="-2157466" y="30323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" name="Google Shape;209;p5"/>
                  <p:cNvSpPr/>
                  <p:nvPr/>
                </p:nvSpPr>
                <p:spPr>
                  <a:xfrm rot="-2700000">
                    <a:off x="-1993591" y="29561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" name="Google Shape;210;p5"/>
                  <p:cNvSpPr/>
                  <p:nvPr/>
                </p:nvSpPr>
                <p:spPr>
                  <a:xfrm rot="-2700000">
                    <a:off x="-1809241" y="28799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11" name="Google Shape;211;p5"/>
                <p:cNvGrpSpPr/>
                <p:nvPr/>
              </p:nvGrpSpPr>
              <p:grpSpPr>
                <a:xfrm>
                  <a:off x="438999" y="4567398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12" name="Google Shape;21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13" name="Google Shape;21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14" name="Google Shape;21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15" name="Google Shape;21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6" name="Google Shape;21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7" name="Google Shape;21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8" name="Google Shape;21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9" name="Google Shape;21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20" name="Google Shape;22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1" name="Google Shape;221;p5"/>
                <p:cNvGrpSpPr/>
                <p:nvPr/>
              </p:nvGrpSpPr>
              <p:grpSpPr>
                <a:xfrm>
                  <a:off x="-65076" y="4623886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22" name="Google Shape;22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23" name="Google Shape;22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24" name="Google Shape;22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25" name="Google Shape;22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6" name="Google Shape;22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7" name="Google Shape;22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8" name="Google Shape;22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9" name="Google Shape;22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30" name="Google Shape;23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231" name="Google Shape;231;p5"/>
            <p:cNvGrpSpPr/>
            <p:nvPr/>
          </p:nvGrpSpPr>
          <p:grpSpPr>
            <a:xfrm rot="5400000">
              <a:off x="1147388" y="4839000"/>
              <a:ext cx="439200" cy="439100"/>
              <a:chOff x="1101075" y="2142375"/>
              <a:chExt cx="439200" cy="439100"/>
            </a:xfrm>
          </p:grpSpPr>
          <p:sp>
            <p:nvSpPr>
              <p:cNvPr id="232" name="Google Shape;232;p5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4" name="Google Shape;234;p5"/>
          <p:cNvGrpSpPr/>
          <p:nvPr/>
        </p:nvGrpSpPr>
        <p:grpSpPr>
          <a:xfrm>
            <a:off x="-2352525" y="-402069"/>
            <a:ext cx="5307515" cy="2438355"/>
            <a:chOff x="-2276325" y="-249669"/>
            <a:chExt cx="5307515" cy="2438355"/>
          </a:xfrm>
        </p:grpSpPr>
        <p:grpSp>
          <p:nvGrpSpPr>
            <p:cNvPr id="235" name="Google Shape;235;p5"/>
            <p:cNvGrpSpPr/>
            <p:nvPr/>
          </p:nvGrpSpPr>
          <p:grpSpPr>
            <a:xfrm rot="10800000">
              <a:off x="-1297788" y="-249669"/>
              <a:ext cx="2601921" cy="2438355"/>
              <a:chOff x="7340128" y="2866613"/>
              <a:chExt cx="2439225" cy="2438355"/>
            </a:xfrm>
          </p:grpSpPr>
          <p:sp>
            <p:nvSpPr>
              <p:cNvPr id="236" name="Google Shape;236;p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8" name="Google Shape;238;p5"/>
            <p:cNvSpPr/>
            <p:nvPr/>
          </p:nvSpPr>
          <p:spPr>
            <a:xfrm rot="-5400000">
              <a:off x="1755111" y="-89601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" name="Google Shape;239;p5"/>
            <p:cNvGrpSpPr/>
            <p:nvPr/>
          </p:nvGrpSpPr>
          <p:grpSpPr>
            <a:xfrm>
              <a:off x="-2276325" y="245976"/>
              <a:ext cx="4558967" cy="134100"/>
              <a:chOff x="796100" y="3019701"/>
              <a:chExt cx="4558967" cy="134100"/>
            </a:xfrm>
          </p:grpSpPr>
          <p:sp>
            <p:nvSpPr>
              <p:cNvPr id="240" name="Google Shape;240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1" name="Google Shape;241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42" name="Google Shape;242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" name="Google Shape;243;p5"/>
          <p:cNvGrpSpPr/>
          <p:nvPr/>
        </p:nvGrpSpPr>
        <p:grpSpPr>
          <a:xfrm>
            <a:off x="6795100" y="3095213"/>
            <a:ext cx="4558967" cy="2438355"/>
            <a:chOff x="6490300" y="2866613"/>
            <a:chExt cx="4558967" cy="2438355"/>
          </a:xfrm>
        </p:grpSpPr>
        <p:grpSp>
          <p:nvGrpSpPr>
            <p:cNvPr id="244" name="Google Shape;244;p5"/>
            <p:cNvGrpSpPr/>
            <p:nvPr/>
          </p:nvGrpSpPr>
          <p:grpSpPr>
            <a:xfrm>
              <a:off x="7340128" y="2866613"/>
              <a:ext cx="2439225" cy="2438355"/>
              <a:chOff x="7340128" y="2866613"/>
              <a:chExt cx="2439225" cy="2438355"/>
            </a:xfrm>
          </p:grpSpPr>
          <p:sp>
            <p:nvSpPr>
              <p:cNvPr id="245" name="Google Shape;245;p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7" name="Google Shape;247;p5"/>
            <p:cNvGrpSpPr/>
            <p:nvPr/>
          </p:nvGrpSpPr>
          <p:grpSpPr>
            <a:xfrm rot="10800000">
              <a:off x="6490300" y="4774026"/>
              <a:ext cx="4558967" cy="134100"/>
              <a:chOff x="796100" y="3019701"/>
              <a:chExt cx="4558967" cy="134100"/>
            </a:xfrm>
          </p:grpSpPr>
          <p:sp>
            <p:nvSpPr>
              <p:cNvPr id="248" name="Google Shape;248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9" name="Google Shape;249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0" name="Google Shape;250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6"/>
          <p:cNvGrpSpPr/>
          <p:nvPr/>
        </p:nvGrpSpPr>
        <p:grpSpPr>
          <a:xfrm rot="-8100000">
            <a:off x="-1629951" y="-1138306"/>
            <a:ext cx="3785189" cy="3043121"/>
            <a:chOff x="7103825" y="-713112"/>
            <a:chExt cx="3785226" cy="3043150"/>
          </a:xfrm>
        </p:grpSpPr>
        <p:sp>
          <p:nvSpPr>
            <p:cNvPr id="253" name="Google Shape;253;p6"/>
            <p:cNvSpPr/>
            <p:nvPr/>
          </p:nvSpPr>
          <p:spPr>
            <a:xfrm rot="-3600017">
              <a:off x="7761095" y="-21"/>
              <a:ext cx="2152450" cy="1864030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4" name="Google Shape;254;p6"/>
            <p:cNvPicPr preferRelativeResize="0"/>
            <p:nvPr/>
          </p:nvPicPr>
          <p:blipFill rotWithShape="1">
            <a:blip r:embed="rId2">
              <a:alphaModFix/>
            </a:blip>
            <a:srcRect t="17657" b="17663"/>
            <a:stretch/>
          </p:blipFill>
          <p:spPr>
            <a:xfrm>
              <a:off x="7103825" y="-713112"/>
              <a:ext cx="3785226" cy="2888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5" name="Google Shape;25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56" name="Google Shape;256;p6"/>
          <p:cNvGrpSpPr/>
          <p:nvPr/>
        </p:nvGrpSpPr>
        <p:grpSpPr>
          <a:xfrm>
            <a:off x="8106279" y="-844413"/>
            <a:ext cx="1791132" cy="2767833"/>
            <a:chOff x="8030079" y="-844413"/>
            <a:chExt cx="1791132" cy="2767833"/>
          </a:xfrm>
        </p:grpSpPr>
        <p:grpSp>
          <p:nvGrpSpPr>
            <p:cNvPr id="257" name="Google Shape;257;p6"/>
            <p:cNvGrpSpPr/>
            <p:nvPr/>
          </p:nvGrpSpPr>
          <p:grpSpPr>
            <a:xfrm rot="10800000">
              <a:off x="8566799" y="-844413"/>
              <a:ext cx="1213764" cy="2455355"/>
              <a:chOff x="-293545" y="3454371"/>
              <a:chExt cx="981772" cy="1986051"/>
            </a:xfrm>
          </p:grpSpPr>
          <p:sp>
            <p:nvSpPr>
              <p:cNvPr id="258" name="Google Shape;258;p6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6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" name="Google Shape;260;p6"/>
            <p:cNvGrpSpPr/>
            <p:nvPr/>
          </p:nvGrpSpPr>
          <p:grpSpPr>
            <a:xfrm rot="10800000">
              <a:off x="8123728" y="-262212"/>
              <a:ext cx="865288" cy="591661"/>
              <a:chOff x="39722" y="4349021"/>
              <a:chExt cx="1061964" cy="726143"/>
            </a:xfrm>
          </p:grpSpPr>
          <p:grpSp>
            <p:nvGrpSpPr>
              <p:cNvPr id="261" name="Google Shape;261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62" name="Google Shape;262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63" name="Google Shape;263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64" name="Google Shape;264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69" name="Google Shape;269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0" name="Google Shape;270;p6"/>
            <p:cNvGrpSpPr/>
            <p:nvPr/>
          </p:nvGrpSpPr>
          <p:grpSpPr>
            <a:xfrm rot="5400000">
              <a:off x="8338264" y="440474"/>
              <a:ext cx="1670849" cy="1295044"/>
              <a:chOff x="-2460210" y="2758493"/>
              <a:chExt cx="1351491" cy="1047516"/>
            </a:xfrm>
          </p:grpSpPr>
          <p:sp>
            <p:nvSpPr>
              <p:cNvPr id="271" name="Google Shape;271;p6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6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5" name="Google Shape;275;p6"/>
            <p:cNvGrpSpPr/>
            <p:nvPr/>
          </p:nvGrpSpPr>
          <p:grpSpPr>
            <a:xfrm rot="10800000">
              <a:off x="8030079" y="157481"/>
              <a:ext cx="865288" cy="591661"/>
              <a:chOff x="39722" y="4349021"/>
              <a:chExt cx="1061964" cy="726143"/>
            </a:xfrm>
          </p:grpSpPr>
          <p:grpSp>
            <p:nvGrpSpPr>
              <p:cNvPr id="276" name="Google Shape;276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77" name="Google Shape;277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78" name="Google Shape;278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79" name="Google Shape;279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0" name="Google Shape;280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1" name="Google Shape;281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2" name="Google Shape;282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3" name="Google Shape;283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84" name="Google Shape;284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 rot="10800000">
              <a:off x="8653266" y="87645"/>
              <a:ext cx="865288" cy="591661"/>
              <a:chOff x="39722" y="4349021"/>
              <a:chExt cx="1061964" cy="726143"/>
            </a:xfrm>
          </p:grpSpPr>
          <p:grpSp>
            <p:nvGrpSpPr>
              <p:cNvPr id="286" name="Google Shape;286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87" name="Google Shape;287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88" name="Google Shape;288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89" name="Google Shape;289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0" name="Google Shape;290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1" name="Google Shape;291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2" name="Google Shape;292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3" name="Google Shape;293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94" name="Google Shape;294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5" name="Google Shape;295;p6"/>
          <p:cNvGrpSpPr/>
          <p:nvPr/>
        </p:nvGrpSpPr>
        <p:grpSpPr>
          <a:xfrm>
            <a:off x="-1499000" y="3182553"/>
            <a:ext cx="4558967" cy="3356863"/>
            <a:chOff x="-1422800" y="3106353"/>
            <a:chExt cx="4558967" cy="3356863"/>
          </a:xfrm>
        </p:grpSpPr>
        <p:grpSp>
          <p:nvGrpSpPr>
            <p:cNvPr id="296" name="Google Shape;296;p6"/>
            <p:cNvGrpSpPr/>
            <p:nvPr/>
          </p:nvGrpSpPr>
          <p:grpSpPr>
            <a:xfrm>
              <a:off x="-474664" y="3485331"/>
              <a:ext cx="1472068" cy="2977885"/>
              <a:chOff x="-293545" y="3454371"/>
              <a:chExt cx="981772" cy="1986051"/>
            </a:xfrm>
          </p:grpSpPr>
          <p:sp>
            <p:nvSpPr>
              <p:cNvPr id="297" name="Google Shape;297;p6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6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9" name="Google Shape;299;p6"/>
            <p:cNvGrpSpPr/>
            <p:nvPr/>
          </p:nvGrpSpPr>
          <p:grpSpPr>
            <a:xfrm>
              <a:off x="485337" y="5039978"/>
              <a:ext cx="1049539" cy="717647"/>
              <a:chOff x="39722" y="4349021"/>
              <a:chExt cx="1061964" cy="726143"/>
            </a:xfrm>
          </p:grpSpPr>
          <p:grpSp>
            <p:nvGrpSpPr>
              <p:cNvPr id="300" name="Google Shape;300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01" name="Google Shape;301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02" name="Google Shape;302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03" name="Google Shape;303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08" name="Google Shape;308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9" name="Google Shape;309;p6"/>
            <p:cNvGrpSpPr/>
            <p:nvPr/>
          </p:nvGrpSpPr>
          <p:grpSpPr>
            <a:xfrm rot="5400000">
              <a:off x="-645364" y="3334243"/>
              <a:ext cx="2026426" cy="1570646"/>
              <a:chOff x="-2460210" y="2758493"/>
              <a:chExt cx="1351491" cy="1047516"/>
            </a:xfrm>
          </p:grpSpPr>
          <p:sp>
            <p:nvSpPr>
              <p:cNvPr id="310" name="Google Shape;310;p6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6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6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6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4" name="Google Shape;314;p6"/>
            <p:cNvGrpSpPr/>
            <p:nvPr/>
          </p:nvGrpSpPr>
          <p:grpSpPr>
            <a:xfrm>
              <a:off x="598917" y="4530969"/>
              <a:ext cx="1049539" cy="717647"/>
              <a:chOff x="39722" y="4349021"/>
              <a:chExt cx="1061964" cy="726143"/>
            </a:xfrm>
          </p:grpSpPr>
          <p:grpSp>
            <p:nvGrpSpPr>
              <p:cNvPr id="315" name="Google Shape;315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16" name="Google Shape;316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17" name="Google Shape;317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18" name="Google Shape;318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23" name="Google Shape;323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4" name="Google Shape;324;p6"/>
            <p:cNvGrpSpPr/>
            <p:nvPr/>
          </p:nvGrpSpPr>
          <p:grpSpPr>
            <a:xfrm>
              <a:off x="-156893" y="4615667"/>
              <a:ext cx="1049539" cy="717647"/>
              <a:chOff x="39722" y="4349021"/>
              <a:chExt cx="1061964" cy="726143"/>
            </a:xfrm>
          </p:grpSpPr>
          <p:grpSp>
            <p:nvGrpSpPr>
              <p:cNvPr id="325" name="Google Shape;325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26" name="Google Shape;326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27" name="Google Shape;327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28" name="Google Shape;328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9" name="Google Shape;329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0" name="Google Shape;330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1" name="Google Shape;331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2" name="Google Shape;332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33" name="Google Shape;333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4" name="Google Shape;334;p6"/>
            <p:cNvGrpSpPr/>
            <p:nvPr/>
          </p:nvGrpSpPr>
          <p:grpSpPr>
            <a:xfrm>
              <a:off x="-1422800" y="4822751"/>
              <a:ext cx="4558967" cy="134100"/>
              <a:chOff x="796100" y="3019701"/>
              <a:chExt cx="4558967" cy="134100"/>
            </a:xfrm>
          </p:grpSpPr>
          <p:sp>
            <p:nvSpPr>
              <p:cNvPr id="335" name="Google Shape;335;p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36" name="Google Shape;336;p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37" name="Google Shape;337;p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7"/>
          <p:cNvSpPr txBox="1">
            <a:spLocks noGrp="1"/>
          </p:cNvSpPr>
          <p:nvPr>
            <p:ph type="subTitle" idx="1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40" name="Google Shape;34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41" name="Google Shape;341;p7"/>
          <p:cNvGrpSpPr/>
          <p:nvPr/>
        </p:nvGrpSpPr>
        <p:grpSpPr>
          <a:xfrm>
            <a:off x="8934675" y="3943438"/>
            <a:ext cx="439200" cy="439100"/>
            <a:chOff x="1101075" y="2142375"/>
            <a:chExt cx="439200" cy="439100"/>
          </a:xfrm>
        </p:grpSpPr>
        <p:sp>
          <p:nvSpPr>
            <p:cNvPr id="342" name="Google Shape;342;p7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" name="Google Shape;344;p7"/>
          <p:cNvGrpSpPr/>
          <p:nvPr/>
        </p:nvGrpSpPr>
        <p:grpSpPr>
          <a:xfrm>
            <a:off x="5481594" y="-3117615"/>
            <a:ext cx="5954334" cy="6142759"/>
            <a:chOff x="5329194" y="-2965215"/>
            <a:chExt cx="5954334" cy="6142759"/>
          </a:xfrm>
        </p:grpSpPr>
        <p:sp>
          <p:nvSpPr>
            <p:cNvPr id="345" name="Google Shape;345;p7"/>
            <p:cNvSpPr/>
            <p:nvPr/>
          </p:nvSpPr>
          <p:spPr>
            <a:xfrm rot="-2700000">
              <a:off x="6677338" y="-2306933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 rot="-2700000">
              <a:off x="6782013" y="-2600033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7" name="Google Shape;347;p7"/>
            <p:cNvGrpSpPr/>
            <p:nvPr/>
          </p:nvGrpSpPr>
          <p:grpSpPr>
            <a:xfrm rot="10800000">
              <a:off x="5710125" y="185651"/>
              <a:ext cx="4558967" cy="134100"/>
              <a:chOff x="796100" y="3019701"/>
              <a:chExt cx="4558967" cy="134100"/>
            </a:xfrm>
          </p:grpSpPr>
          <p:sp>
            <p:nvSpPr>
              <p:cNvPr id="348" name="Google Shape;348;p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49" name="Google Shape;349;p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50" name="Google Shape;350;p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1" name="Google Shape;351;p7"/>
          <p:cNvGrpSpPr/>
          <p:nvPr/>
        </p:nvGrpSpPr>
        <p:grpSpPr>
          <a:xfrm flipH="1">
            <a:off x="-503516" y="3986929"/>
            <a:ext cx="5249359" cy="2992224"/>
            <a:chOff x="-258616" y="3430829"/>
            <a:chExt cx="5249359" cy="2992224"/>
          </a:xfrm>
        </p:grpSpPr>
        <p:pic>
          <p:nvPicPr>
            <p:cNvPr id="352" name="Google Shape;352;p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" name="Google Shape;353;p7"/>
            <p:cNvSpPr/>
            <p:nvPr/>
          </p:nvSpPr>
          <p:spPr>
            <a:xfrm>
              <a:off x="363250" y="4667754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941424" y="4724302"/>
              <a:ext cx="340329" cy="325895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20562" y="49581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1299000" y="46085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8" name="Google Shape;358;p7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359" name="Google Shape;359;p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1" name="Google Shape;361;p7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362" name="Google Shape;362;p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8"/>
          <p:cNvSpPr txBox="1">
            <a:spLocks noGrp="1"/>
          </p:cNvSpPr>
          <p:nvPr>
            <p:ph type="title"/>
          </p:nvPr>
        </p:nvSpPr>
        <p:spPr>
          <a:xfrm>
            <a:off x="713225" y="2122600"/>
            <a:ext cx="7297500" cy="9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66" name="Google Shape;366;p8"/>
          <p:cNvGrpSpPr/>
          <p:nvPr/>
        </p:nvGrpSpPr>
        <p:grpSpPr>
          <a:xfrm>
            <a:off x="6475811" y="-1541623"/>
            <a:ext cx="2583360" cy="2409685"/>
            <a:chOff x="6475811" y="-1541623"/>
            <a:chExt cx="2583360" cy="2409685"/>
          </a:xfrm>
        </p:grpSpPr>
        <p:grpSp>
          <p:nvGrpSpPr>
            <p:cNvPr id="367" name="Google Shape;367;p8"/>
            <p:cNvGrpSpPr/>
            <p:nvPr/>
          </p:nvGrpSpPr>
          <p:grpSpPr>
            <a:xfrm rot="-5400000">
              <a:off x="5879041" y="-944853"/>
              <a:ext cx="2133442" cy="939904"/>
              <a:chOff x="-149984" y="3754784"/>
              <a:chExt cx="2133442" cy="939904"/>
            </a:xfrm>
          </p:grpSpPr>
          <p:sp>
            <p:nvSpPr>
              <p:cNvPr id="368" name="Google Shape;368;p8"/>
              <p:cNvSpPr/>
              <p:nvPr/>
            </p:nvSpPr>
            <p:spPr>
              <a:xfrm rot="5400000">
                <a:off x="707379" y="3056155"/>
                <a:ext cx="577450" cy="1974708"/>
              </a:xfrm>
              <a:custGeom>
                <a:avLst/>
                <a:gdLst/>
                <a:ahLst/>
                <a:cxnLst/>
                <a:rect l="l" t="t" r="r" b="b"/>
                <a:pathLst>
                  <a:path w="14079" h="48146" extrusionOk="0">
                    <a:moveTo>
                      <a:pt x="13866" y="0"/>
                    </a:moveTo>
                    <a:lnTo>
                      <a:pt x="5867" y="7999"/>
                    </a:lnTo>
                    <a:lnTo>
                      <a:pt x="5836" y="8045"/>
                    </a:lnTo>
                    <a:lnTo>
                      <a:pt x="5836" y="31737"/>
                    </a:lnTo>
                    <a:lnTo>
                      <a:pt x="1" y="37541"/>
                    </a:lnTo>
                    <a:lnTo>
                      <a:pt x="1" y="48146"/>
                    </a:lnTo>
                    <a:lnTo>
                      <a:pt x="306" y="48146"/>
                    </a:lnTo>
                    <a:lnTo>
                      <a:pt x="306" y="37679"/>
                    </a:lnTo>
                    <a:lnTo>
                      <a:pt x="6141" y="31874"/>
                    </a:lnTo>
                    <a:lnTo>
                      <a:pt x="6141" y="8167"/>
                    </a:lnTo>
                    <a:lnTo>
                      <a:pt x="14079" y="229"/>
                    </a:lnTo>
                    <a:lnTo>
                      <a:pt x="138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8"/>
              <p:cNvSpPr/>
              <p:nvPr/>
            </p:nvSpPr>
            <p:spPr>
              <a:xfrm rot="5400000">
                <a:off x="391825" y="3465468"/>
                <a:ext cx="687411" cy="1771028"/>
              </a:xfrm>
              <a:custGeom>
                <a:avLst/>
                <a:gdLst/>
                <a:ahLst/>
                <a:cxnLst/>
                <a:rect l="l" t="t" r="r" b="b"/>
                <a:pathLst>
                  <a:path w="16760" h="43180" extrusionOk="0">
                    <a:moveTo>
                      <a:pt x="16531" y="1"/>
                    </a:moveTo>
                    <a:lnTo>
                      <a:pt x="4403" y="12159"/>
                    </a:lnTo>
                    <a:lnTo>
                      <a:pt x="4342" y="12190"/>
                    </a:lnTo>
                    <a:lnTo>
                      <a:pt x="4342" y="25734"/>
                    </a:lnTo>
                    <a:lnTo>
                      <a:pt x="0" y="30077"/>
                    </a:lnTo>
                    <a:lnTo>
                      <a:pt x="8746" y="38822"/>
                    </a:lnTo>
                    <a:lnTo>
                      <a:pt x="8746" y="43180"/>
                    </a:lnTo>
                    <a:lnTo>
                      <a:pt x="9066" y="43180"/>
                    </a:lnTo>
                    <a:lnTo>
                      <a:pt x="9066" y="38700"/>
                    </a:lnTo>
                    <a:lnTo>
                      <a:pt x="442" y="30077"/>
                    </a:lnTo>
                    <a:lnTo>
                      <a:pt x="4662" y="25872"/>
                    </a:lnTo>
                    <a:lnTo>
                      <a:pt x="4662" y="12327"/>
                    </a:lnTo>
                    <a:lnTo>
                      <a:pt x="16760" y="230"/>
                    </a:lnTo>
                    <a:lnTo>
                      <a:pt x="165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0" name="Google Shape;370;p8"/>
            <p:cNvSpPr/>
            <p:nvPr/>
          </p:nvSpPr>
          <p:spPr>
            <a:xfrm rot="5400000">
              <a:off x="7783092" y="-77047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8"/>
            <p:cNvSpPr/>
            <p:nvPr/>
          </p:nvSpPr>
          <p:spPr>
            <a:xfrm rot="5400000">
              <a:off x="7617537" y="-361157"/>
              <a:ext cx="687411" cy="1771028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2" name="Google Shape;372;p8"/>
            <p:cNvGrpSpPr/>
            <p:nvPr/>
          </p:nvGrpSpPr>
          <p:grpSpPr>
            <a:xfrm>
              <a:off x="7741638" y="-258450"/>
              <a:ext cx="439200" cy="439100"/>
              <a:chOff x="1101075" y="2142375"/>
              <a:chExt cx="439200" cy="439100"/>
            </a:xfrm>
          </p:grpSpPr>
          <p:sp>
            <p:nvSpPr>
              <p:cNvPr id="373" name="Google Shape;373;p8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8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9"/>
          <p:cNvSpPr txBox="1">
            <a:spLocks noGrp="1"/>
          </p:cNvSpPr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9"/>
          <p:cNvSpPr txBox="1">
            <a:spLocks noGrp="1"/>
          </p:cNvSpPr>
          <p:nvPr>
            <p:ph type="subTitle" idx="1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378" name="Google Shape;378;p9"/>
          <p:cNvSpPr>
            <a:spLocks noGrp="1"/>
          </p:cNvSpPr>
          <p:nvPr>
            <p:ph type="pic" idx="2"/>
          </p:nvPr>
        </p:nvSpPr>
        <p:spPr>
          <a:xfrm>
            <a:off x="4135800" y="539500"/>
            <a:ext cx="4295100" cy="40692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379" name="Google Shape;379;p9"/>
          <p:cNvGrpSpPr/>
          <p:nvPr/>
        </p:nvGrpSpPr>
        <p:grpSpPr>
          <a:xfrm>
            <a:off x="-2393465" y="-1635538"/>
            <a:ext cx="4710415" cy="5344655"/>
            <a:chOff x="-2317265" y="-1559338"/>
            <a:chExt cx="4710415" cy="5344655"/>
          </a:xfrm>
        </p:grpSpPr>
        <p:pic>
          <p:nvPicPr>
            <p:cNvPr id="380" name="Google Shape;380;p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2317265" y="-1559338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1" name="Google Shape;381;p9"/>
            <p:cNvGrpSpPr/>
            <p:nvPr/>
          </p:nvGrpSpPr>
          <p:grpSpPr>
            <a:xfrm>
              <a:off x="-1322674" y="-1333888"/>
              <a:ext cx="3153315" cy="5119205"/>
              <a:chOff x="6643701" y="816087"/>
              <a:chExt cx="3153315" cy="5119205"/>
            </a:xfrm>
          </p:grpSpPr>
          <p:sp>
            <p:nvSpPr>
              <p:cNvPr id="382" name="Google Shape;382;p9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3" name="Google Shape;383;p9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84" name="Google Shape;384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385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6" name="Google Shape;386;p9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87" name="Google Shape;387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9" name="Google Shape;389;p9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390" name="Google Shape;390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92" name="Google Shape;392;p9"/>
            <p:cNvGrpSpPr/>
            <p:nvPr/>
          </p:nvGrpSpPr>
          <p:grpSpPr>
            <a:xfrm>
              <a:off x="121568" y="-846844"/>
              <a:ext cx="88151" cy="2151709"/>
              <a:chOff x="3054755" y="4367024"/>
              <a:chExt cx="88142" cy="1137387"/>
            </a:xfrm>
          </p:grpSpPr>
          <p:sp>
            <p:nvSpPr>
              <p:cNvPr id="393" name="Google Shape;393;p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5" name="Google Shape;395;p9"/>
            <p:cNvGrpSpPr/>
            <p:nvPr/>
          </p:nvGrpSpPr>
          <p:grpSpPr>
            <a:xfrm>
              <a:off x="361243" y="-718832"/>
              <a:ext cx="88151" cy="2151709"/>
              <a:chOff x="3054755" y="4367024"/>
              <a:chExt cx="88142" cy="1137387"/>
            </a:xfrm>
          </p:grpSpPr>
          <p:sp>
            <p:nvSpPr>
              <p:cNvPr id="396" name="Google Shape;396;p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8" name="Google Shape;398;p9"/>
            <p:cNvSpPr/>
            <p:nvPr/>
          </p:nvSpPr>
          <p:spPr>
            <a:xfrm rot="5400000">
              <a:off x="501466" y="-1277128"/>
              <a:ext cx="1031181" cy="275218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9" name="Google Shape;399;p9"/>
            <p:cNvGrpSpPr/>
            <p:nvPr/>
          </p:nvGrpSpPr>
          <p:grpSpPr>
            <a:xfrm>
              <a:off x="-175967" y="337269"/>
              <a:ext cx="480890" cy="481200"/>
              <a:chOff x="959750" y="3039275"/>
              <a:chExt cx="582050" cy="582425"/>
            </a:xfrm>
          </p:grpSpPr>
          <p:sp>
            <p:nvSpPr>
              <p:cNvPr id="400" name="Google Shape;400;p9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9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9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9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9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9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7" name="Google Shape;407;p9"/>
          <p:cNvGrpSpPr/>
          <p:nvPr/>
        </p:nvGrpSpPr>
        <p:grpSpPr>
          <a:xfrm>
            <a:off x="6719910" y="2898312"/>
            <a:ext cx="3920501" cy="3213899"/>
            <a:chOff x="6643710" y="2822113"/>
            <a:chExt cx="3920501" cy="3213899"/>
          </a:xfrm>
        </p:grpSpPr>
        <p:sp>
          <p:nvSpPr>
            <p:cNvPr id="408" name="Google Shape;408;p9"/>
            <p:cNvSpPr/>
            <p:nvPr/>
          </p:nvSpPr>
          <p:spPr>
            <a:xfrm>
              <a:off x="8764950" y="2822113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09" name="Google Shape;409;p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0" name="Google Shape;410;p9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411" name="Google Shape;411;p9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9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9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9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415" name="Google Shape;415;p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8" name="Google Shape;418;p9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9"/>
          <p:cNvGrpSpPr/>
          <p:nvPr/>
        </p:nvGrpSpPr>
        <p:grpSpPr>
          <a:xfrm>
            <a:off x="-1953175" y="4816451"/>
            <a:ext cx="4558967" cy="134100"/>
            <a:chOff x="796100" y="3019701"/>
            <a:chExt cx="4558967" cy="134100"/>
          </a:xfrm>
        </p:grpSpPr>
        <p:sp>
          <p:nvSpPr>
            <p:cNvPr id="421" name="Google Shape;421;p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2" name="Google Shape;422;p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3" name="Google Shape;423;p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1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3672000" cy="93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4" r:id="rId26"/>
    <p:sldLayoutId id="2147483675" r:id="rId27"/>
    <p:sldLayoutId id="2147483676" r:id="rId28"/>
    <p:sldLayoutId id="2147483677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32"/>
          <p:cNvSpPr txBox="1">
            <a:spLocks noGrp="1"/>
          </p:cNvSpPr>
          <p:nvPr>
            <p:ph type="subTitle" idx="1"/>
          </p:nvPr>
        </p:nvSpPr>
        <p:spPr>
          <a:xfrm>
            <a:off x="1096850" y="3456250"/>
            <a:ext cx="4882500" cy="13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John Rodriguez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@Cyb3rH0und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26" name="Google Shape;1426;p32"/>
          <p:cNvSpPr txBox="1">
            <a:spLocks noGrp="1"/>
          </p:cNvSpPr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Building Surgical Implants:APT TTP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1427" name="Google Shape;1427;p32"/>
          <p:cNvGrpSpPr/>
          <p:nvPr/>
        </p:nvGrpSpPr>
        <p:grpSpPr>
          <a:xfrm>
            <a:off x="1096850" y="3242811"/>
            <a:ext cx="3936683" cy="134070"/>
            <a:chOff x="1096850" y="3242811"/>
            <a:chExt cx="3936683" cy="134070"/>
          </a:xfrm>
        </p:grpSpPr>
        <p:cxnSp>
          <p:nvCxnSpPr>
            <p:cNvPr id="1428" name="Google Shape;1428;p32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9" name="Google Shape;1429;p32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0" name="Google Shape;1430;p32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32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2" name="Google Shape;1432;p32"/>
          <p:cNvGrpSpPr/>
          <p:nvPr/>
        </p:nvGrpSpPr>
        <p:grpSpPr>
          <a:xfrm>
            <a:off x="8017432" y="-313900"/>
            <a:ext cx="134070" cy="1891362"/>
            <a:chOff x="8017432" y="-313900"/>
            <a:chExt cx="134070" cy="1891362"/>
          </a:xfrm>
        </p:grpSpPr>
        <p:sp>
          <p:nvSpPr>
            <p:cNvPr id="1433" name="Google Shape;1433;p32"/>
            <p:cNvSpPr/>
            <p:nvPr/>
          </p:nvSpPr>
          <p:spPr>
            <a:xfrm rot="5400000">
              <a:off x="8017432" y="1443393"/>
              <a:ext cx="134070" cy="13407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34" name="Google Shape;1434;p32"/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35" name="Google Shape;1435;p32"/>
            <p:cNvSpPr/>
            <p:nvPr/>
          </p:nvSpPr>
          <p:spPr>
            <a:xfrm rot="5400000">
              <a:off x="8047515" y="1473505"/>
              <a:ext cx="73844" cy="738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6" name="Google Shape;1436;p32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437" name="Google Shape;1437;p32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8" name="Google Shape;1438;p32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1439" name="Google Shape;1439;p3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3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1" name="Google Shape;1441;p32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1442" name="Google Shape;1442;p3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3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4" name="Google Shape;1444;p32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1445" name="Google Shape;1445;p3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3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47" name="Google Shape;1447;p32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42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85" name="Google Shape;1785;p42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nothing which is of no use - Miyamoto Musashi</a:t>
            </a:r>
            <a:endParaRPr/>
          </a:p>
        </p:txBody>
      </p:sp>
      <p:grpSp>
        <p:nvGrpSpPr>
          <p:cNvPr id="1786" name="Google Shape;1786;p42"/>
          <p:cNvGrpSpPr/>
          <p:nvPr/>
        </p:nvGrpSpPr>
        <p:grpSpPr>
          <a:xfrm>
            <a:off x="-348462" y="3354325"/>
            <a:ext cx="3922590" cy="2969900"/>
            <a:chOff x="-374387" y="3354325"/>
            <a:chExt cx="3922590" cy="2969900"/>
          </a:xfrm>
        </p:grpSpPr>
        <p:pic>
          <p:nvPicPr>
            <p:cNvPr id="1787" name="Google Shape;1787;p4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88" name="Google Shape;1788;p42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789" name="Google Shape;1789;p4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4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4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2" name="Google Shape;1792;p42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Surgical Tradecraft</a:t>
            </a:r>
            <a:endParaRPr/>
          </a:p>
        </p:txBody>
      </p:sp>
      <p:grpSp>
        <p:nvGrpSpPr>
          <p:cNvPr id="1793" name="Google Shape;1793;p42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794" name="Google Shape;1794;p42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2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2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2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2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799" name="Google Shape;1799;p4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00" name="Google Shape;1800;p42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801" name="Google Shape;1801;p42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42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42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42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42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42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42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08" name="Google Shape;1808;p42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809" name="Google Shape;1809;p42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42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42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42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42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42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42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16" name="Google Shape;1816;p42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817" name="Google Shape;1817;p4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4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19" name="Google Shape;1819;p42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820" name="Google Shape;1820;p4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4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22" name="Google Shape;1822;p42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3" name="Google Shape;1823;p42"/>
          <p:cNvGrpSpPr/>
          <p:nvPr/>
        </p:nvGrpSpPr>
        <p:grpSpPr>
          <a:xfrm>
            <a:off x="796100" y="3070676"/>
            <a:ext cx="4558967" cy="134100"/>
            <a:chOff x="796100" y="3019701"/>
            <a:chExt cx="4558967" cy="134100"/>
          </a:xfrm>
        </p:grpSpPr>
        <p:sp>
          <p:nvSpPr>
            <p:cNvPr id="1824" name="Google Shape;1824;p42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25" name="Google Shape;1825;p42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26" name="Google Shape;1826;p42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Get Surgical: 5Ds </a:t>
            </a:r>
            <a:endParaRPr dirty="0"/>
          </a:p>
        </p:txBody>
      </p:sp>
      <p:grpSp>
        <p:nvGrpSpPr>
          <p:cNvPr id="1832" name="Google Shape;1832;p43"/>
          <p:cNvGrpSpPr/>
          <p:nvPr/>
        </p:nvGrpSpPr>
        <p:grpSpPr>
          <a:xfrm>
            <a:off x="1593013" y="3918179"/>
            <a:ext cx="5957975" cy="643500"/>
            <a:chOff x="1593000" y="2322568"/>
            <a:chExt cx="5957975" cy="643500"/>
          </a:xfrm>
        </p:grpSpPr>
        <p:sp>
          <p:nvSpPr>
            <p:cNvPr id="1833" name="Google Shape;1833;p43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3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3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3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Destroy</a:t>
              </a:r>
              <a:endParaRPr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37" name="Google Shape;1837;p43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3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sz="2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39" name="Google Shape;1839;p43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en" sz="8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Critical Data</a:t>
              </a:r>
              <a:endParaRPr sz="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en" sz="8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Physical  Destruction</a:t>
              </a:r>
              <a:endParaRPr sz="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40" name="Google Shape;1840;p43"/>
          <p:cNvGrpSpPr/>
          <p:nvPr/>
        </p:nvGrpSpPr>
        <p:grpSpPr>
          <a:xfrm>
            <a:off x="1593012" y="3258888"/>
            <a:ext cx="5957975" cy="643518"/>
            <a:chOff x="1593000" y="2322550"/>
            <a:chExt cx="5957975" cy="643518"/>
          </a:xfrm>
        </p:grpSpPr>
        <p:sp>
          <p:nvSpPr>
            <p:cNvPr id="1841" name="Google Shape;1841;p43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3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3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3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Disrupt</a:t>
              </a:r>
              <a:endParaRPr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45" name="Google Shape;1845;p43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3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2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47" name="Google Shape;1847;p43"/>
            <p:cNvSpPr/>
            <p:nvPr/>
          </p:nvSpPr>
          <p:spPr>
            <a:xfrm>
              <a:off x="4387850" y="2322550"/>
              <a:ext cx="2971200" cy="642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en-US" sz="8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Capabilities</a:t>
              </a: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en-US" sz="8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Disable Operation Readiness </a:t>
              </a:r>
              <a:endParaRPr sz="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48" name="Google Shape;1848;p43"/>
          <p:cNvGrpSpPr/>
          <p:nvPr/>
        </p:nvGrpSpPr>
        <p:grpSpPr>
          <a:xfrm>
            <a:off x="1593013" y="2608419"/>
            <a:ext cx="5957975" cy="643500"/>
            <a:chOff x="1593000" y="2322568"/>
            <a:chExt cx="5957975" cy="643500"/>
          </a:xfrm>
        </p:grpSpPr>
        <p:sp>
          <p:nvSpPr>
            <p:cNvPr id="1849" name="Google Shape;1849;p43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3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3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3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Deny</a:t>
              </a:r>
              <a:endParaRPr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53" name="Google Shape;1853;p43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3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2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55" name="Google Shape;1855;p43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en-US" sz="8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Deny a Capability</a:t>
              </a: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en-US" sz="8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Command and Control</a:t>
              </a:r>
              <a:endParaRPr sz="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56" name="Google Shape;1856;p43"/>
          <p:cNvGrpSpPr/>
          <p:nvPr/>
        </p:nvGrpSpPr>
        <p:grpSpPr>
          <a:xfrm>
            <a:off x="1593013" y="1953560"/>
            <a:ext cx="5957975" cy="643500"/>
            <a:chOff x="1593000" y="2322568"/>
            <a:chExt cx="5957975" cy="643500"/>
          </a:xfrm>
        </p:grpSpPr>
        <p:sp>
          <p:nvSpPr>
            <p:cNvPr id="1857" name="Google Shape;1857;p43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43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43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43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Degrade</a:t>
              </a:r>
              <a:endParaRPr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61" name="Google Shape;1861;p43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43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2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63" name="Google Shape;1863;p43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en-US" sz="8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Operational Efficacy</a:t>
              </a: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en-US" sz="8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Data Pollution</a:t>
              </a: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en-US" sz="8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Communications</a:t>
              </a:r>
              <a:endParaRPr sz="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64" name="Google Shape;1864;p43"/>
          <p:cNvGrpSpPr/>
          <p:nvPr/>
        </p:nvGrpSpPr>
        <p:grpSpPr>
          <a:xfrm>
            <a:off x="1593013" y="1298685"/>
            <a:ext cx="5957975" cy="643500"/>
            <a:chOff x="1593000" y="2322568"/>
            <a:chExt cx="5957975" cy="643500"/>
          </a:xfrm>
        </p:grpSpPr>
        <p:sp>
          <p:nvSpPr>
            <p:cNvPr id="1865" name="Google Shape;1865;p43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43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43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3"/>
            <p:cNvSpPr/>
            <p:nvPr/>
          </p:nvSpPr>
          <p:spPr>
            <a:xfrm>
              <a:off x="2338300" y="2396951"/>
              <a:ext cx="1940700" cy="495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highlight>
                    <a:schemeClr val="accent2"/>
                  </a:highlight>
                  <a:latin typeface="Roboto Medium"/>
                  <a:ea typeface="Roboto Medium"/>
                  <a:cs typeface="Roboto Medium"/>
                  <a:sym typeface="Roboto Medium"/>
                </a:rPr>
                <a:t>Deceive	</a:t>
              </a:r>
              <a:endParaRPr sz="1000" dirty="0">
                <a:solidFill>
                  <a:schemeClr val="dk1"/>
                </a:solidFill>
                <a:highlight>
                  <a:schemeClr val="accent2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69" name="Google Shape;1869;p43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43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2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71" name="Google Shape;1871;p43"/>
            <p:cNvSpPr/>
            <p:nvPr/>
          </p:nvSpPr>
          <p:spPr>
            <a:xfrm>
              <a:off x="4435500" y="2323750"/>
              <a:ext cx="2971200" cy="642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en-US" sz="8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False Flag</a:t>
              </a: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en-US" sz="8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Deceptive Data	</a:t>
              </a: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en-US" sz="8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Honey Nets</a:t>
              </a: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en-US" sz="8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Spoofing 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367C7E7-39DA-E463-530B-F465AB4EB805}"/>
              </a:ext>
            </a:extLst>
          </p:cNvPr>
          <p:cNvSpPr txBox="1"/>
          <p:nvPr/>
        </p:nvSpPr>
        <p:spPr>
          <a:xfrm>
            <a:off x="1075944" y="2369856"/>
            <a:ext cx="685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738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Get Surgical: 5Ds </a:t>
            </a:r>
            <a:endParaRPr/>
          </a:p>
        </p:txBody>
      </p:sp>
      <p:grpSp>
        <p:nvGrpSpPr>
          <p:cNvPr id="1832" name="Google Shape;1832;p43"/>
          <p:cNvGrpSpPr/>
          <p:nvPr/>
        </p:nvGrpSpPr>
        <p:grpSpPr>
          <a:xfrm>
            <a:off x="1593013" y="3918179"/>
            <a:ext cx="5957975" cy="643500"/>
            <a:chOff x="1593000" y="2322568"/>
            <a:chExt cx="5957975" cy="643500"/>
          </a:xfrm>
        </p:grpSpPr>
        <p:sp>
          <p:nvSpPr>
            <p:cNvPr id="1833" name="Google Shape;1833;p43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3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3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3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Deployment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37" name="Google Shape;1837;p43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3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sz="2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39" name="Google Shape;1839;p43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Target Foothold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Longevity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Operational Success 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40" name="Google Shape;1840;p43"/>
          <p:cNvGrpSpPr/>
          <p:nvPr/>
        </p:nvGrpSpPr>
        <p:grpSpPr>
          <a:xfrm>
            <a:off x="1593013" y="3263295"/>
            <a:ext cx="5957975" cy="643518"/>
            <a:chOff x="1593000" y="2322550"/>
            <a:chExt cx="5957975" cy="643518"/>
          </a:xfrm>
        </p:grpSpPr>
        <p:sp>
          <p:nvSpPr>
            <p:cNvPr id="1841" name="Google Shape;1841;p43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3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3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3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Testing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45" name="Google Shape;1845;p43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3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2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47" name="Google Shape;1847;p43"/>
            <p:cNvSpPr/>
            <p:nvPr/>
          </p:nvSpPr>
          <p:spPr>
            <a:xfrm>
              <a:off x="4387850" y="2322550"/>
              <a:ext cx="2971200" cy="642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Unit Testing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Offline Testing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Online Testing 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48" name="Google Shape;1848;p43"/>
          <p:cNvGrpSpPr/>
          <p:nvPr/>
        </p:nvGrpSpPr>
        <p:grpSpPr>
          <a:xfrm>
            <a:off x="1593013" y="2608419"/>
            <a:ext cx="5957975" cy="643500"/>
            <a:chOff x="1593000" y="2322568"/>
            <a:chExt cx="5957975" cy="643500"/>
          </a:xfrm>
        </p:grpSpPr>
        <p:sp>
          <p:nvSpPr>
            <p:cNvPr id="1849" name="Google Shape;1849;p43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3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3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3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Development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53" name="Google Shape;1853;p43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3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2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55" name="Google Shape;1855;p43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Exploit DLL Sideload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Evasive DLL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Minimal Attribution 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56" name="Google Shape;1856;p43"/>
          <p:cNvGrpSpPr/>
          <p:nvPr/>
        </p:nvGrpSpPr>
        <p:grpSpPr>
          <a:xfrm>
            <a:off x="1593013" y="1953560"/>
            <a:ext cx="5957975" cy="643500"/>
            <a:chOff x="1593000" y="2322568"/>
            <a:chExt cx="5957975" cy="643500"/>
          </a:xfrm>
        </p:grpSpPr>
        <p:sp>
          <p:nvSpPr>
            <p:cNvPr id="1857" name="Google Shape;1857;p43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43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43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43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Risks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61" name="Google Shape;1861;p43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43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2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63" name="Google Shape;1863;p43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Matured Environment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EndPoint Protections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On-Disk Artifacts 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64" name="Google Shape;1864;p43"/>
          <p:cNvGrpSpPr/>
          <p:nvPr/>
        </p:nvGrpSpPr>
        <p:grpSpPr>
          <a:xfrm>
            <a:off x="1593013" y="1298685"/>
            <a:ext cx="5957975" cy="643500"/>
            <a:chOff x="1593000" y="2322568"/>
            <a:chExt cx="5957975" cy="643500"/>
          </a:xfrm>
        </p:grpSpPr>
        <p:sp>
          <p:nvSpPr>
            <p:cNvPr id="1865" name="Google Shape;1865;p43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43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43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3"/>
            <p:cNvSpPr/>
            <p:nvPr/>
          </p:nvSpPr>
          <p:spPr>
            <a:xfrm>
              <a:off x="2338300" y="2396951"/>
              <a:ext cx="1940700" cy="495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highlight>
                    <a:schemeClr val="accent2"/>
                  </a:highlight>
                  <a:latin typeface="Roboto Medium"/>
                  <a:ea typeface="Roboto Medium"/>
                  <a:cs typeface="Roboto Medium"/>
                  <a:sym typeface="Roboto Medium"/>
                </a:rPr>
                <a:t>Operational Objective</a:t>
              </a:r>
              <a:endParaRPr sz="1000">
                <a:solidFill>
                  <a:schemeClr val="dk1"/>
                </a:solidFill>
                <a:highlight>
                  <a:schemeClr val="accent2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69" name="Google Shape;1869;p43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43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2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71" name="Google Shape;1871;p43"/>
            <p:cNvSpPr/>
            <p:nvPr/>
          </p:nvSpPr>
          <p:spPr>
            <a:xfrm>
              <a:off x="4435500" y="2323750"/>
              <a:ext cx="2971200" cy="642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Deceive, Degrade, Deny, Disrupt, Destroy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Gather Information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LSASS Dump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Exfil Loot 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Operational Risk: Environment</a:t>
            </a:r>
            <a:endParaRPr/>
          </a:p>
        </p:txBody>
      </p:sp>
      <p:pic>
        <p:nvPicPr>
          <p:cNvPr id="1877" name="Google Shape;187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2" cy="3312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45"/>
          <p:cNvSpPr txBox="1">
            <a:spLocks noGrp="1"/>
          </p:cNvSpPr>
          <p:nvPr>
            <p:ph type="title"/>
          </p:nvPr>
        </p:nvSpPr>
        <p:spPr>
          <a:xfrm>
            <a:off x="720000" y="395575"/>
            <a:ext cx="7256100" cy="4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Operational Risk: Environment</a:t>
            </a:r>
            <a:endParaRPr/>
          </a:p>
        </p:txBody>
      </p:sp>
      <p:pic>
        <p:nvPicPr>
          <p:cNvPr id="1883" name="Google Shape;188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6075" y="941250"/>
            <a:ext cx="5642049" cy="243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4" name="Google Shape;1884;p45"/>
          <p:cNvSpPr txBox="1">
            <a:spLocks noGrp="1"/>
          </p:cNvSpPr>
          <p:nvPr>
            <p:ph type="subTitle" idx="1"/>
          </p:nvPr>
        </p:nvSpPr>
        <p:spPr>
          <a:xfrm>
            <a:off x="-17700" y="941250"/>
            <a:ext cx="4305900" cy="15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700"/>
              <a:t>Understanding Detections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700"/>
              <a:t>Detection Engineering</a:t>
            </a:r>
            <a:endParaRPr sz="1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Operational Risk: Environment</a:t>
            </a:r>
            <a:endParaRPr/>
          </a:p>
        </p:txBody>
      </p:sp>
      <p:pic>
        <p:nvPicPr>
          <p:cNvPr id="1890" name="Google Shape;189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017725"/>
            <a:ext cx="8517748" cy="283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p47"/>
          <p:cNvSpPr txBox="1">
            <a:spLocks noGrp="1"/>
          </p:cNvSpPr>
          <p:nvPr>
            <p:ph type="title"/>
          </p:nvPr>
        </p:nvSpPr>
        <p:spPr>
          <a:xfrm>
            <a:off x="720000" y="112125"/>
            <a:ext cx="84825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Operational Risk: Environment</a:t>
            </a:r>
            <a:endParaRPr/>
          </a:p>
        </p:txBody>
      </p:sp>
      <p:sp>
        <p:nvSpPr>
          <p:cNvPr id="1896" name="Google Shape;1896;p47"/>
          <p:cNvSpPr txBox="1">
            <a:spLocks noGrp="1"/>
          </p:cNvSpPr>
          <p:nvPr>
            <p:ph type="subTitle" idx="1"/>
          </p:nvPr>
        </p:nvSpPr>
        <p:spPr>
          <a:xfrm>
            <a:off x="249250" y="723825"/>
            <a:ext cx="3145200" cy="15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Unsigned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Dynamic Detection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Heuristics</a:t>
            </a:r>
            <a:endParaRPr sz="2400"/>
          </a:p>
        </p:txBody>
      </p:sp>
      <p:pic>
        <p:nvPicPr>
          <p:cNvPr id="1897" name="Google Shape;18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6600" y="702250"/>
            <a:ext cx="4891351" cy="433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48"/>
          <p:cNvSpPr txBox="1">
            <a:spLocks noGrp="1"/>
          </p:cNvSpPr>
          <p:nvPr>
            <p:ph type="title"/>
          </p:nvPr>
        </p:nvSpPr>
        <p:spPr>
          <a:xfrm>
            <a:off x="362325" y="-64900"/>
            <a:ext cx="7713000" cy="102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Operational Risk: Environment</a:t>
            </a:r>
            <a:endParaRPr/>
          </a:p>
        </p:txBody>
      </p:sp>
      <p:pic>
        <p:nvPicPr>
          <p:cNvPr id="1903" name="Google Shape;190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3900" y="1017725"/>
            <a:ext cx="4511276" cy="4629674"/>
          </a:xfrm>
          <a:prstGeom prst="rect">
            <a:avLst/>
          </a:prstGeom>
          <a:noFill/>
          <a:ln>
            <a:noFill/>
          </a:ln>
        </p:spPr>
      </p:pic>
      <p:sp>
        <p:nvSpPr>
          <p:cNvPr id="1904" name="Google Shape;1904;p48"/>
          <p:cNvSpPr txBox="1">
            <a:spLocks noGrp="1"/>
          </p:cNvSpPr>
          <p:nvPr>
            <p:ph type="subTitle" idx="1"/>
          </p:nvPr>
        </p:nvSpPr>
        <p:spPr>
          <a:xfrm>
            <a:off x="309725" y="1017725"/>
            <a:ext cx="3145200" cy="15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2000"/>
              <a:t>System32 = Burned </a:t>
            </a:r>
            <a:endParaRPr sz="20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2000"/>
              <a:t>Heavily Signatured</a:t>
            </a:r>
            <a:endParaRPr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Operational Risk: Network</a:t>
            </a:r>
            <a:endParaRPr/>
          </a:p>
        </p:txBody>
      </p:sp>
      <p:pic>
        <p:nvPicPr>
          <p:cNvPr id="1910" name="Google Shape;191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2574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1" name="Google Shape;191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896846"/>
            <a:ext cx="3124200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50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917" name="Google Shape;1917;p50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Time: ME</a:t>
            </a:r>
            <a:endParaRPr/>
          </a:p>
        </p:txBody>
      </p:sp>
      <p:grpSp>
        <p:nvGrpSpPr>
          <p:cNvPr id="1918" name="Google Shape;1918;p50"/>
          <p:cNvGrpSpPr/>
          <p:nvPr/>
        </p:nvGrpSpPr>
        <p:grpSpPr>
          <a:xfrm>
            <a:off x="-348462" y="3354325"/>
            <a:ext cx="3922590" cy="2969900"/>
            <a:chOff x="-374387" y="3354325"/>
            <a:chExt cx="3922590" cy="2969900"/>
          </a:xfrm>
        </p:grpSpPr>
        <p:pic>
          <p:nvPicPr>
            <p:cNvPr id="1919" name="Google Shape;1919;p50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20" name="Google Shape;1920;p50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921" name="Google Shape;1921;p5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5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5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24" name="Google Shape;1924;p50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Implant Development</a:t>
            </a:r>
            <a:endParaRPr/>
          </a:p>
        </p:txBody>
      </p:sp>
      <p:grpSp>
        <p:nvGrpSpPr>
          <p:cNvPr id="1925" name="Google Shape;1925;p50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926" name="Google Shape;1926;p50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0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0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0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0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31" name="Google Shape;1931;p50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32" name="Google Shape;1932;p50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933" name="Google Shape;1933;p50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50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50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50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50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50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50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0" name="Google Shape;1940;p50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941" name="Google Shape;1941;p50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50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50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50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50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50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50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8" name="Google Shape;1948;p50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949" name="Google Shape;1949;p5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5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51" name="Google Shape;1951;p50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952" name="Google Shape;1952;p5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5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54" name="Google Shape;1954;p50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5" name="Google Shape;1955;p50"/>
          <p:cNvGrpSpPr/>
          <p:nvPr/>
        </p:nvGrpSpPr>
        <p:grpSpPr>
          <a:xfrm>
            <a:off x="796100" y="3070676"/>
            <a:ext cx="4558967" cy="134100"/>
            <a:chOff x="796100" y="3019701"/>
            <a:chExt cx="4558967" cy="134100"/>
          </a:xfrm>
        </p:grpSpPr>
        <p:sp>
          <p:nvSpPr>
            <p:cNvPr id="1956" name="Google Shape;1956;p50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57" name="Google Shape;1957;p50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58" name="Google Shape;1958;p50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34"/>
          <p:cNvSpPr txBox="1">
            <a:spLocks noGrp="1"/>
          </p:cNvSpPr>
          <p:nvPr>
            <p:ph type="title"/>
          </p:nvPr>
        </p:nvSpPr>
        <p:spPr>
          <a:xfrm>
            <a:off x="720000" y="909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460" name="Google Shape;1460;p34"/>
          <p:cNvSpPr/>
          <p:nvPr/>
        </p:nvSpPr>
        <p:spPr>
          <a:xfrm>
            <a:off x="1475975" y="710850"/>
            <a:ext cx="780000" cy="6927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34"/>
          <p:cNvSpPr txBox="1"/>
          <p:nvPr/>
        </p:nvSpPr>
        <p:spPr>
          <a:xfrm>
            <a:off x="1415374" y="786493"/>
            <a:ext cx="901200" cy="5412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01</a:t>
            </a:r>
            <a:endParaRPr sz="300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462" name="Google Shape;1462;p34"/>
          <p:cNvSpPr txBox="1"/>
          <p:nvPr/>
        </p:nvSpPr>
        <p:spPr>
          <a:xfrm>
            <a:off x="713225" y="1445266"/>
            <a:ext cx="2305500" cy="747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Historical Perspective</a:t>
            </a:r>
            <a:endParaRPr sz="200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463" name="Google Shape;1463;p34"/>
          <p:cNvSpPr txBox="1"/>
          <p:nvPr/>
        </p:nvSpPr>
        <p:spPr>
          <a:xfrm>
            <a:off x="713225" y="2193269"/>
            <a:ext cx="2305500" cy="5412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APTs, Motivations and Victims</a:t>
            </a:r>
            <a:endParaRPr sz="10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64" name="Google Shape;1464;p34"/>
          <p:cNvSpPr/>
          <p:nvPr/>
        </p:nvSpPr>
        <p:spPr>
          <a:xfrm>
            <a:off x="4249800" y="710850"/>
            <a:ext cx="780000" cy="6927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5" name="Google Shape;1465;p34"/>
          <p:cNvSpPr txBox="1"/>
          <p:nvPr/>
        </p:nvSpPr>
        <p:spPr>
          <a:xfrm>
            <a:off x="4189199" y="786493"/>
            <a:ext cx="901200" cy="5412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02</a:t>
            </a:r>
            <a:endParaRPr sz="300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466" name="Google Shape;1466;p34"/>
          <p:cNvSpPr txBox="1"/>
          <p:nvPr/>
        </p:nvSpPr>
        <p:spPr>
          <a:xfrm>
            <a:off x="3487050" y="1445266"/>
            <a:ext cx="2305500" cy="747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Offensive Methodology</a:t>
            </a:r>
            <a:endParaRPr sz="200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467" name="Google Shape;1467;p34"/>
          <p:cNvSpPr txBox="1"/>
          <p:nvPr/>
        </p:nvSpPr>
        <p:spPr>
          <a:xfrm>
            <a:off x="3487050" y="2193269"/>
            <a:ext cx="2305500" cy="5412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Actions, Motivations, Psychology</a:t>
            </a:r>
            <a:endParaRPr sz="10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68" name="Google Shape;1468;p34"/>
          <p:cNvSpPr/>
          <p:nvPr/>
        </p:nvSpPr>
        <p:spPr>
          <a:xfrm>
            <a:off x="1475975" y="2887023"/>
            <a:ext cx="780000" cy="6189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9" name="Google Shape;1469;p34"/>
          <p:cNvSpPr txBox="1"/>
          <p:nvPr/>
        </p:nvSpPr>
        <p:spPr>
          <a:xfrm>
            <a:off x="1415374" y="2954630"/>
            <a:ext cx="901200" cy="4839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03</a:t>
            </a:r>
            <a:endParaRPr sz="300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470" name="Google Shape;1470;p34"/>
          <p:cNvSpPr txBox="1"/>
          <p:nvPr/>
        </p:nvSpPr>
        <p:spPr>
          <a:xfrm>
            <a:off x="713225" y="3543428"/>
            <a:ext cx="2305500" cy="700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Surgical TradeCraft</a:t>
            </a:r>
            <a:endParaRPr sz="200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471" name="Google Shape;1471;p34"/>
          <p:cNvSpPr txBox="1"/>
          <p:nvPr/>
        </p:nvSpPr>
        <p:spPr>
          <a:xfrm>
            <a:off x="713225" y="4243928"/>
            <a:ext cx="2305500" cy="4839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Operation Dependent</a:t>
            </a:r>
            <a:endParaRPr sz="10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72" name="Google Shape;1472;p34"/>
          <p:cNvSpPr/>
          <p:nvPr/>
        </p:nvSpPr>
        <p:spPr>
          <a:xfrm>
            <a:off x="4225175" y="2887023"/>
            <a:ext cx="780000" cy="6189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3" name="Google Shape;1473;p34"/>
          <p:cNvSpPr txBox="1"/>
          <p:nvPr/>
        </p:nvSpPr>
        <p:spPr>
          <a:xfrm>
            <a:off x="4164574" y="2954630"/>
            <a:ext cx="901200" cy="4839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04</a:t>
            </a:r>
            <a:endParaRPr sz="300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474" name="Google Shape;1474;p34"/>
          <p:cNvSpPr txBox="1"/>
          <p:nvPr/>
        </p:nvSpPr>
        <p:spPr>
          <a:xfrm>
            <a:off x="3462425" y="3543428"/>
            <a:ext cx="2305500" cy="700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Implant Dev</a:t>
            </a:r>
            <a:endParaRPr sz="200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475" name="Google Shape;1475;p34"/>
          <p:cNvSpPr txBox="1"/>
          <p:nvPr/>
        </p:nvSpPr>
        <p:spPr>
          <a:xfrm>
            <a:off x="3462425" y="4243928"/>
            <a:ext cx="2305500" cy="4839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Modular, Precise and Effective</a:t>
            </a:r>
            <a:endParaRPr sz="10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Phase: 75-85</a:t>
            </a:r>
            <a:endParaRPr/>
          </a:p>
        </p:txBody>
      </p:sp>
      <p:sp>
        <p:nvSpPr>
          <p:cNvPr id="1964" name="Google Shape;1964;p51"/>
          <p:cNvSpPr txBox="1">
            <a:spLocks noGrp="1"/>
          </p:cNvSpPr>
          <p:nvPr>
            <p:ph type="subTitle" idx="1"/>
          </p:nvPr>
        </p:nvSpPr>
        <p:spPr>
          <a:xfrm>
            <a:off x="720000" y="2649975"/>
            <a:ext cx="21861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Validate environment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Anti-Forensics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Anti-Debug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Defense Evasion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Blending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Kill-Switch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Kill-Date</a:t>
            </a:r>
            <a:endParaRPr/>
          </a:p>
        </p:txBody>
      </p:sp>
      <p:sp>
        <p:nvSpPr>
          <p:cNvPr id="1965" name="Google Shape;1965;p51"/>
          <p:cNvSpPr txBox="1">
            <a:spLocks noGrp="1"/>
          </p:cNvSpPr>
          <p:nvPr>
            <p:ph type="subTitle" idx="2"/>
          </p:nvPr>
        </p:nvSpPr>
        <p:spPr>
          <a:xfrm>
            <a:off x="3584484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 Collection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Execution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AI Pipeline</a:t>
            </a:r>
            <a:endParaRPr/>
          </a:p>
        </p:txBody>
      </p:sp>
      <p:sp>
        <p:nvSpPr>
          <p:cNvPr id="1966" name="Google Shape;1966;p51"/>
          <p:cNvSpPr txBox="1">
            <a:spLocks noGrp="1"/>
          </p:cNvSpPr>
          <p:nvPr>
            <p:ph type="subTitle" idx="3"/>
          </p:nvPr>
        </p:nvSpPr>
        <p:spPr>
          <a:xfrm>
            <a:off x="6448975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Compile-Time Hashing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Secure Network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Obfuscation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Deception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51"/>
          <p:cNvSpPr txBox="1">
            <a:spLocks noGrp="1"/>
          </p:cNvSpPr>
          <p:nvPr>
            <p:ph type="subTitle" idx="4"/>
          </p:nvPr>
        </p:nvSpPr>
        <p:spPr>
          <a:xfrm>
            <a:off x="720000" y="2323875"/>
            <a:ext cx="22464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Survivability</a:t>
            </a:r>
            <a:endParaRPr/>
          </a:p>
        </p:txBody>
      </p:sp>
      <p:sp>
        <p:nvSpPr>
          <p:cNvPr id="1968" name="Google Shape;1968;p51"/>
          <p:cNvSpPr txBox="1">
            <a:spLocks noGrp="1"/>
          </p:cNvSpPr>
          <p:nvPr>
            <p:ph type="subTitle" idx="5"/>
          </p:nvPr>
        </p:nvSpPr>
        <p:spPr>
          <a:xfrm>
            <a:off x="3584483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1969" name="Google Shape;1969;p51"/>
          <p:cNvSpPr txBox="1">
            <a:spLocks noGrp="1"/>
          </p:cNvSpPr>
          <p:nvPr>
            <p:ph type="subTitle" idx="6"/>
          </p:nvPr>
        </p:nvSpPr>
        <p:spPr>
          <a:xfrm>
            <a:off x="6448972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Survivability: 0.9999%</a:t>
            </a:r>
            <a:endParaRPr/>
          </a:p>
        </p:txBody>
      </p:sp>
      <p:pic>
        <p:nvPicPr>
          <p:cNvPr id="1975" name="Google Shape;197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300" y="1135575"/>
            <a:ext cx="8138926" cy="17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Survivability: 0.9999%</a:t>
            </a:r>
            <a:endParaRPr/>
          </a:p>
        </p:txBody>
      </p:sp>
      <p:pic>
        <p:nvPicPr>
          <p:cNvPr id="1981" name="Google Shape;198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500" y="1155150"/>
            <a:ext cx="7429050" cy="658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2" name="Google Shape;198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4499" y="1814099"/>
            <a:ext cx="7429049" cy="107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p54"/>
          <p:cNvSpPr txBox="1">
            <a:spLocks noGrp="1"/>
          </p:cNvSpPr>
          <p:nvPr>
            <p:ph type="title"/>
          </p:nvPr>
        </p:nvSpPr>
        <p:spPr>
          <a:xfrm>
            <a:off x="776150" y="207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Phase:Anti-Forensics</a:t>
            </a:r>
            <a:endParaRPr/>
          </a:p>
        </p:txBody>
      </p:sp>
      <p:sp>
        <p:nvSpPr>
          <p:cNvPr id="1988" name="Google Shape;1988;p54"/>
          <p:cNvSpPr txBox="1">
            <a:spLocks noGrp="1"/>
          </p:cNvSpPr>
          <p:nvPr>
            <p:ph type="subTitle" idx="1"/>
          </p:nvPr>
        </p:nvSpPr>
        <p:spPr>
          <a:xfrm>
            <a:off x="383900" y="881125"/>
            <a:ext cx="593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Code Obfuscation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CRT Independent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API Hashing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Control Flow Obfuscation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Check for Debugger 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989" name="Google Shape;198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19858"/>
            <a:ext cx="9144000" cy="2595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Survivability:Anti-Forensics</a:t>
            </a:r>
            <a:endParaRPr dirty="0"/>
          </a:p>
        </p:txBody>
      </p:sp>
      <p:sp>
        <p:nvSpPr>
          <p:cNvPr id="1995" name="Google Shape;1995;p55"/>
          <p:cNvSpPr txBox="1">
            <a:spLocks noGrp="1"/>
          </p:cNvSpPr>
          <p:nvPr>
            <p:ph type="subTitle" idx="1"/>
          </p:nvPr>
        </p:nvSpPr>
        <p:spPr>
          <a:xfrm>
            <a:off x="323450" y="1334600"/>
            <a:ext cx="39819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Semi-Affective</a:t>
            </a:r>
            <a:endParaRPr sz="21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996" name="Google Shape;199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2410" y="914400"/>
            <a:ext cx="6311590" cy="42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56"/>
          <p:cNvSpPr txBox="1">
            <a:spLocks noGrp="1"/>
          </p:cNvSpPr>
          <p:nvPr>
            <p:ph type="title"/>
          </p:nvPr>
        </p:nvSpPr>
        <p:spPr>
          <a:xfrm>
            <a:off x="758875" y="147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Survivability:Anti-Forensics</a:t>
            </a:r>
            <a:endParaRPr/>
          </a:p>
        </p:txBody>
      </p:sp>
      <p:pic>
        <p:nvPicPr>
          <p:cNvPr id="2002" name="Google Shape;20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425" y="1044900"/>
            <a:ext cx="7046300" cy="18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809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Survivability:Compile-Time Hashing</a:t>
            </a:r>
            <a:endParaRPr/>
          </a:p>
        </p:txBody>
      </p:sp>
      <p:pic>
        <p:nvPicPr>
          <p:cNvPr id="2008" name="Google Shape;200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" y="1072118"/>
            <a:ext cx="90297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809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Survivability:Compile-Time Hashing</a:t>
            </a:r>
            <a:endParaRPr/>
          </a:p>
        </p:txBody>
      </p:sp>
      <p:pic>
        <p:nvPicPr>
          <p:cNvPr id="2009" name="Google Shape;200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578" y="1233750"/>
            <a:ext cx="6766843" cy="24089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3913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Anti-Forensics: Sandbox</a:t>
            </a:r>
            <a:endParaRPr/>
          </a:p>
        </p:txBody>
      </p:sp>
      <p:pic>
        <p:nvPicPr>
          <p:cNvPr id="2015" name="Google Shape;201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325" y="1065000"/>
            <a:ext cx="6747126" cy="3353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Anti-Forensics: A Dash of Math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7C883F-074E-1ED2-9125-392407119610}"/>
              </a:ext>
            </a:extLst>
          </p:cNvPr>
          <p:cNvSpPr txBox="1"/>
          <p:nvPr/>
        </p:nvSpPr>
        <p:spPr>
          <a:xfrm>
            <a:off x="401444" y="1501698"/>
            <a:ext cx="32021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Capture “USER” movement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Probability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 miss 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183342-9FB2-5424-CF63-6B9E0ECEC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171" y="1017725"/>
            <a:ext cx="6114829" cy="404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34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35"/>
          <p:cNvSpPr txBox="1">
            <a:spLocks noGrp="1"/>
          </p:cNvSpPr>
          <p:nvPr>
            <p:ph type="title"/>
          </p:nvPr>
        </p:nvSpPr>
        <p:spPr>
          <a:xfrm>
            <a:off x="720000" y="909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 Cont.</a:t>
            </a:r>
            <a:endParaRPr/>
          </a:p>
        </p:txBody>
      </p:sp>
      <p:sp>
        <p:nvSpPr>
          <p:cNvPr id="1481" name="Google Shape;1481;p35"/>
          <p:cNvSpPr/>
          <p:nvPr/>
        </p:nvSpPr>
        <p:spPr>
          <a:xfrm>
            <a:off x="1475975" y="710850"/>
            <a:ext cx="780000" cy="6927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" name="Google Shape;1482;p35"/>
          <p:cNvSpPr txBox="1"/>
          <p:nvPr/>
        </p:nvSpPr>
        <p:spPr>
          <a:xfrm>
            <a:off x="1415374" y="786493"/>
            <a:ext cx="901200" cy="5412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05</a:t>
            </a:r>
            <a:endParaRPr sz="300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483" name="Google Shape;1483;p35"/>
          <p:cNvSpPr txBox="1"/>
          <p:nvPr/>
        </p:nvSpPr>
        <p:spPr>
          <a:xfrm>
            <a:off x="713225" y="1445266"/>
            <a:ext cx="2305500" cy="747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AI Pipeline</a:t>
            </a:r>
            <a:endParaRPr sz="200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484" name="Google Shape;1484;p35"/>
          <p:cNvSpPr txBox="1"/>
          <p:nvPr/>
        </p:nvSpPr>
        <p:spPr>
          <a:xfrm>
            <a:off x="713225" y="2193269"/>
            <a:ext cx="2305500" cy="5412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Buzz, If/Else, Reality</a:t>
            </a:r>
            <a:endParaRPr sz="10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Anti-Forensics: A Dash of Math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7C883F-074E-1ED2-9125-392407119610}"/>
              </a:ext>
            </a:extLst>
          </p:cNvPr>
          <p:cNvSpPr txBox="1"/>
          <p:nvPr/>
        </p:nvSpPr>
        <p:spPr>
          <a:xfrm>
            <a:off x="401444" y="1501698"/>
            <a:ext cx="3202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countermeasures.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CE0833-CEB5-9CF1-9951-C18ACFC5B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464" y="914400"/>
            <a:ext cx="46577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68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Anti-Forensics: Custom API</a:t>
            </a:r>
            <a:endParaRPr/>
          </a:p>
        </p:txBody>
      </p:sp>
      <p:pic>
        <p:nvPicPr>
          <p:cNvPr id="2021" name="Google Shape;202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761" y="1017725"/>
            <a:ext cx="7704000" cy="38717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28994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Anti-Forensics: Custom API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EABE36-B624-B5F8-5692-D8AC73C97E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DBDF36-CE19-509F-E520-004BF305A49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782665-7752-D19A-9C7A-A46C38A93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7724"/>
            <a:ext cx="9144000" cy="412577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59"/>
          <p:cNvSpPr txBox="1">
            <a:spLocks noGrp="1"/>
          </p:cNvSpPr>
          <p:nvPr>
            <p:ph type="title"/>
          </p:nvPr>
        </p:nvSpPr>
        <p:spPr>
          <a:xfrm>
            <a:off x="682830" y="104347"/>
            <a:ext cx="82084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Anti-Forensics: Custom Encryption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2A25D8-5C64-4178-866B-5AA750CB91CA}"/>
              </a:ext>
            </a:extLst>
          </p:cNvPr>
          <p:cNvSpPr txBox="1"/>
          <p:nvPr/>
        </p:nvSpPr>
        <p:spPr>
          <a:xfrm>
            <a:off x="1" y="1300976"/>
            <a:ext cx="39244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Variation of RC4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Similar to </a:t>
            </a:r>
            <a:r>
              <a:rPr lang="en-US" dirty="0" err="1"/>
              <a:t>BendyBear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Additional XOR is performed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pl-PL" dirty="0"/>
              <a:t>S[(S[k] + S[(i + j) % 256]) % 256]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Increases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772063-C407-C9FE-4DAE-D975C4DDA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509" y="677046"/>
            <a:ext cx="5321731" cy="446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675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5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82084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Anti-Forensics: Custom Encryption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A2082B-653B-09CD-376F-F506319D8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721" y="1159727"/>
            <a:ext cx="6031384" cy="24904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2A25D8-5C64-4178-866B-5AA750CB91CA}"/>
              </a:ext>
            </a:extLst>
          </p:cNvPr>
          <p:cNvSpPr txBox="1"/>
          <p:nvPr/>
        </p:nvSpPr>
        <p:spPr>
          <a:xfrm>
            <a:off x="304801" y="1300976"/>
            <a:ext cx="22650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Commercial C2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NEVER roll your own crypto</a:t>
            </a:r>
          </a:p>
        </p:txBody>
      </p:sp>
    </p:spTree>
    <p:extLst>
      <p:ext uri="{BB962C8B-B14F-4D97-AF65-F5344CB8AC3E}">
        <p14:creationId xmlns:p14="http://schemas.microsoft.com/office/powerpoint/2010/main" val="24777560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6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809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Survivability:Benign API</a:t>
            </a:r>
            <a:endParaRPr/>
          </a:p>
        </p:txBody>
      </p:sp>
      <p:pic>
        <p:nvPicPr>
          <p:cNvPr id="2027" name="Google Shape;202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4"/>
            <a:ext cx="8665799" cy="362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6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95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Development: Modularity &amp; Testing</a:t>
            </a:r>
            <a:endParaRPr/>
          </a:p>
        </p:txBody>
      </p:sp>
      <p:pic>
        <p:nvPicPr>
          <p:cNvPr id="2033" name="Google Shape;203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950" y="1070800"/>
            <a:ext cx="8422000" cy="30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1350" y="1070788"/>
            <a:ext cx="4419600" cy="12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p6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95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Development: Modularity &amp; Testing</a:t>
            </a:r>
            <a:endParaRPr/>
          </a:p>
        </p:txBody>
      </p:sp>
      <p:pic>
        <p:nvPicPr>
          <p:cNvPr id="2040" name="Google Shape;204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3925" y="1105350"/>
            <a:ext cx="495311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6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Development: Granular Control</a:t>
            </a:r>
            <a:endParaRPr/>
          </a:p>
        </p:txBody>
      </p:sp>
      <p:pic>
        <p:nvPicPr>
          <p:cNvPr id="2046" name="Google Shape;204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7142" y="1315844"/>
            <a:ext cx="5618722" cy="1932181"/>
          </a:xfrm>
          <a:prstGeom prst="rect">
            <a:avLst/>
          </a:prstGeom>
          <a:noFill/>
          <a:ln>
            <a:noFill/>
          </a:ln>
        </p:spPr>
      </p:pic>
      <p:sp>
        <p:nvSpPr>
          <p:cNvPr id="2047" name="Google Shape;2047;p63"/>
          <p:cNvSpPr txBox="1">
            <a:spLocks noGrp="1"/>
          </p:cNvSpPr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Replace CRT functions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Keep size small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Less API Overhead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6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95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Development: Size Matters-ish</a:t>
            </a:r>
            <a:endParaRPr/>
          </a:p>
        </p:txBody>
      </p:sp>
      <p:pic>
        <p:nvPicPr>
          <p:cNvPr id="2053" name="Google Shape;205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725" y="1114000"/>
            <a:ext cx="7394826" cy="288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36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90" name="Google Shape;1490;p36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the path you walk always leads back to yourself, you never get anywhere - Master Oogwway</a:t>
            </a:r>
            <a:endParaRPr/>
          </a:p>
        </p:txBody>
      </p:sp>
      <p:grpSp>
        <p:nvGrpSpPr>
          <p:cNvPr id="1491" name="Google Shape;1491;p36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92" name="Google Shape;1492;p36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93" name="Google Shape;1493;p36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94" name="Google Shape;1494;p3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7" name="Google Shape;1497;p36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101: APT</a:t>
            </a:r>
            <a:endParaRPr/>
          </a:p>
        </p:txBody>
      </p:sp>
      <p:grpSp>
        <p:nvGrpSpPr>
          <p:cNvPr id="1498" name="Google Shape;1498;p36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9" name="Google Shape;1499;p36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6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6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6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6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04" name="Google Shape;1504;p36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5" name="Google Shape;1505;p36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6" name="Google Shape;1506;p3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3" name="Google Shape;1513;p36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14" name="Google Shape;1514;p3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3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1" name="Google Shape;1521;p36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22" name="Google Shape;1522;p3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4" name="Google Shape;1524;p36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5" name="Google Shape;1525;p3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7" name="Google Shape;1527;p36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8" name="Google Shape;1528;p36"/>
          <p:cNvGrpSpPr/>
          <p:nvPr/>
        </p:nvGrpSpPr>
        <p:grpSpPr>
          <a:xfrm>
            <a:off x="796100" y="3070676"/>
            <a:ext cx="4558967" cy="134100"/>
            <a:chOff x="796100" y="3019701"/>
            <a:chExt cx="4558967" cy="134100"/>
          </a:xfrm>
        </p:grpSpPr>
        <p:sp>
          <p:nvSpPr>
            <p:cNvPr id="1529" name="Google Shape;1529;p36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30" name="Google Shape;1530;p36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31" name="Google Shape;1531;p36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p6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95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Development: Debug without Debug</a:t>
            </a:r>
            <a:endParaRPr/>
          </a:p>
        </p:txBody>
      </p:sp>
      <p:pic>
        <p:nvPicPr>
          <p:cNvPr id="2059" name="Google Shape;205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325" y="1174425"/>
            <a:ext cx="7381875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6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Development: Granular Control</a:t>
            </a:r>
            <a:endParaRPr/>
          </a:p>
        </p:txBody>
      </p:sp>
      <p:pic>
        <p:nvPicPr>
          <p:cNvPr id="2065" name="Google Shape;206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350" y="1170125"/>
            <a:ext cx="7362825" cy="23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6" name="Google Shape;2066;p66"/>
          <p:cNvSpPr txBox="1">
            <a:spLocks noGrp="1"/>
          </p:cNvSpPr>
          <p:nvPr>
            <p:ph type="subTitle" idx="1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Granularity for deployment matters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67"/>
          <p:cNvSpPr txBox="1">
            <a:spLocks noGrp="1"/>
          </p:cNvSpPr>
          <p:nvPr>
            <p:ph type="title"/>
          </p:nvPr>
        </p:nvSpPr>
        <p:spPr>
          <a:xfrm>
            <a:off x="107525" y="445025"/>
            <a:ext cx="92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Topics</a:t>
            </a:r>
            <a:endParaRPr/>
          </a:p>
        </p:txBody>
      </p:sp>
      <p:sp>
        <p:nvSpPr>
          <p:cNvPr id="2072" name="Google Shape;2072;p67"/>
          <p:cNvSpPr txBox="1">
            <a:spLocks noGrp="1"/>
          </p:cNvSpPr>
          <p:nvPr>
            <p:ph type="subTitle" idx="1"/>
          </p:nvPr>
        </p:nvSpPr>
        <p:spPr>
          <a:xfrm>
            <a:off x="1226050" y="1935225"/>
            <a:ext cx="43617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HellsHalls - Userland Indirect Syscalls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Spoof Stack Tracing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Double DLL Sideloading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Kernel Exploitation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Exploiting EDR/XDR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CRT  Independent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Sentinel One Unhooking Detections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3" name="Google Shape;2073;p67"/>
          <p:cNvSpPr txBox="1">
            <a:spLocks noGrp="1"/>
          </p:cNvSpPr>
          <p:nvPr>
            <p:ph type="subTitle" idx="5"/>
          </p:nvPr>
        </p:nvSpPr>
        <p:spPr>
          <a:xfrm>
            <a:off x="1804750" y="1605775"/>
            <a:ext cx="25827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R&amp;D 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p68"/>
          <p:cNvSpPr txBox="1">
            <a:spLocks noGrp="1"/>
          </p:cNvSpPr>
          <p:nvPr>
            <p:ph type="title"/>
          </p:nvPr>
        </p:nvSpPr>
        <p:spPr>
          <a:xfrm>
            <a:off x="124800" y="121125"/>
            <a:ext cx="92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Capability Showcase</a:t>
            </a:r>
            <a:endParaRPr/>
          </a:p>
        </p:txBody>
      </p:sp>
      <p:sp>
        <p:nvSpPr>
          <p:cNvPr id="2080" name="Google Shape;2080;p68"/>
          <p:cNvSpPr txBox="1">
            <a:spLocks noGrp="1"/>
          </p:cNvSpPr>
          <p:nvPr>
            <p:ph type="subTitle" idx="5"/>
          </p:nvPr>
        </p:nvSpPr>
        <p:spPr>
          <a:xfrm>
            <a:off x="2827350" y="837475"/>
            <a:ext cx="34893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Silly Goose It! </a:t>
            </a:r>
            <a:endParaRPr/>
          </a:p>
        </p:txBody>
      </p:sp>
      <p:pic>
        <p:nvPicPr>
          <p:cNvPr id="3" name="vlc_HmiVVTxlL4">
            <a:hlinkClick r:id="" action="ppaction://media"/>
            <a:extLst>
              <a:ext uri="{FF2B5EF4-FFF2-40B4-BE49-F238E27FC236}">
                <a16:creationId xmlns:a16="http://schemas.microsoft.com/office/drawing/2014/main" id="{24BA7CDC-F6C2-6DF5-6912-4D893BF40E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4906" y="595659"/>
            <a:ext cx="7254294" cy="4547841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3C0705AA-2E0E-C49E-E3A8-BC1023F5CB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p69"/>
          <p:cNvSpPr txBox="1">
            <a:spLocks noGrp="1"/>
          </p:cNvSpPr>
          <p:nvPr>
            <p:ph type="title"/>
          </p:nvPr>
        </p:nvSpPr>
        <p:spPr>
          <a:xfrm>
            <a:off x="124800" y="121125"/>
            <a:ext cx="92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Capability Showcase</a:t>
            </a:r>
            <a:endParaRPr/>
          </a:p>
        </p:txBody>
      </p:sp>
      <p:sp>
        <p:nvSpPr>
          <p:cNvPr id="2087" name="Google Shape;2087;p69"/>
          <p:cNvSpPr txBox="1">
            <a:spLocks noGrp="1"/>
          </p:cNvSpPr>
          <p:nvPr>
            <p:ph type="subTitle" idx="1"/>
          </p:nvPr>
        </p:nvSpPr>
        <p:spPr>
          <a:xfrm>
            <a:off x="250050" y="1771100"/>
            <a:ext cx="43617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How careless can you be?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8" name="Google Shape;2088;p69"/>
          <p:cNvSpPr txBox="1">
            <a:spLocks noGrp="1"/>
          </p:cNvSpPr>
          <p:nvPr>
            <p:ph type="subTitle" idx="5"/>
          </p:nvPr>
        </p:nvSpPr>
        <p:spPr>
          <a:xfrm>
            <a:off x="2827350" y="837475"/>
            <a:ext cx="34893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Silly Goose It! </a:t>
            </a:r>
            <a:endParaRPr/>
          </a:p>
        </p:txBody>
      </p:sp>
      <p:pic>
        <p:nvPicPr>
          <p:cNvPr id="2089" name="Google Shape;208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0475" y="1549725"/>
            <a:ext cx="5763301" cy="2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70"/>
          <p:cNvSpPr txBox="1">
            <a:spLocks noGrp="1"/>
          </p:cNvSpPr>
          <p:nvPr>
            <p:ph type="title"/>
          </p:nvPr>
        </p:nvSpPr>
        <p:spPr>
          <a:xfrm>
            <a:off x="124800" y="121125"/>
            <a:ext cx="92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Capability Showcase</a:t>
            </a:r>
            <a:endParaRPr/>
          </a:p>
        </p:txBody>
      </p:sp>
      <p:sp>
        <p:nvSpPr>
          <p:cNvPr id="2095" name="Google Shape;2095;p70"/>
          <p:cNvSpPr txBox="1">
            <a:spLocks noGrp="1"/>
          </p:cNvSpPr>
          <p:nvPr>
            <p:ph type="subTitle" idx="1"/>
          </p:nvPr>
        </p:nvSpPr>
        <p:spPr>
          <a:xfrm>
            <a:off x="250050" y="1771100"/>
            <a:ext cx="43617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Do you even lift?!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No really….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2096;p70"/>
          <p:cNvSpPr txBox="1">
            <a:spLocks noGrp="1"/>
          </p:cNvSpPr>
          <p:nvPr>
            <p:ph type="subTitle" idx="5"/>
          </p:nvPr>
        </p:nvSpPr>
        <p:spPr>
          <a:xfrm>
            <a:off x="2827350" y="837475"/>
            <a:ext cx="34893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Silly Goose It! </a:t>
            </a:r>
            <a:endParaRPr/>
          </a:p>
        </p:txBody>
      </p:sp>
      <p:pic>
        <p:nvPicPr>
          <p:cNvPr id="2097" name="Google Shape;209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0625" y="1419700"/>
            <a:ext cx="3904701" cy="326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71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103" name="Google Shape;2103;p71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Red Reaper</a:t>
            </a:r>
            <a:endParaRPr dirty="0"/>
          </a:p>
        </p:txBody>
      </p:sp>
      <p:sp>
        <p:nvSpPr>
          <p:cNvPr id="2110" name="Google Shape;2110;p71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 Integration</a:t>
            </a:r>
            <a:endParaRPr dirty="0"/>
          </a:p>
        </p:txBody>
      </p:sp>
      <p:grpSp>
        <p:nvGrpSpPr>
          <p:cNvPr id="2111" name="Google Shape;2111;p71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2112" name="Google Shape;2112;p71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71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71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71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71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17" name="Google Shape;2117;p71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18" name="Google Shape;2118;p71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2119" name="Google Shape;2119;p71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71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71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71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71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71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71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71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2127" name="Google Shape;2127;p71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71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71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71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71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71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71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4" name="Google Shape;2134;p71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2135" name="Google Shape;2135;p7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7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7" name="Google Shape;2137;p71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2138" name="Google Shape;2138;p7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7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40" name="Google Shape;2140;p71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1" name="Google Shape;2141;p71"/>
          <p:cNvGrpSpPr/>
          <p:nvPr/>
        </p:nvGrpSpPr>
        <p:grpSpPr>
          <a:xfrm>
            <a:off x="796100" y="3070676"/>
            <a:ext cx="4558967" cy="134100"/>
            <a:chOff x="796100" y="3019701"/>
            <a:chExt cx="4558967" cy="134100"/>
          </a:xfrm>
        </p:grpSpPr>
        <p:sp>
          <p:nvSpPr>
            <p:cNvPr id="2142" name="Google Shape;2142;p71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43" name="Google Shape;2143;p71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44" name="Google Shape;2144;p71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p72"/>
          <p:cNvSpPr txBox="1">
            <a:spLocks noGrp="1"/>
          </p:cNvSpPr>
          <p:nvPr>
            <p:ph type="title"/>
          </p:nvPr>
        </p:nvSpPr>
        <p:spPr>
          <a:xfrm>
            <a:off x="107525" y="445025"/>
            <a:ext cx="92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Integration:BUZZ-BULL OR BUZZ-ISH</a:t>
            </a:r>
            <a:endParaRPr/>
          </a:p>
        </p:txBody>
      </p:sp>
      <p:sp>
        <p:nvSpPr>
          <p:cNvPr id="2150" name="Google Shape;2150;p72"/>
          <p:cNvSpPr txBox="1">
            <a:spLocks noGrp="1"/>
          </p:cNvSpPr>
          <p:nvPr>
            <p:ph type="subTitle" idx="6"/>
          </p:nvPr>
        </p:nvSpPr>
        <p:spPr>
          <a:xfrm>
            <a:off x="5237150" y="1605775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Fine-Tune	</a:t>
            </a:r>
            <a:endParaRPr/>
          </a:p>
        </p:txBody>
      </p:sp>
      <p:sp>
        <p:nvSpPr>
          <p:cNvPr id="2151" name="Google Shape;2151;p72"/>
          <p:cNvSpPr txBox="1">
            <a:spLocks noGrp="1"/>
          </p:cNvSpPr>
          <p:nvPr>
            <p:ph type="subTitle" idx="7"/>
          </p:nvPr>
        </p:nvSpPr>
        <p:spPr>
          <a:xfrm>
            <a:off x="1804750" y="3231975"/>
            <a:ext cx="24963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Cost</a:t>
            </a:r>
            <a:endParaRPr/>
          </a:p>
        </p:txBody>
      </p:sp>
      <p:sp>
        <p:nvSpPr>
          <p:cNvPr id="2152" name="Google Shape;2152;p72"/>
          <p:cNvSpPr txBox="1">
            <a:spLocks noGrp="1"/>
          </p:cNvSpPr>
          <p:nvPr>
            <p:ph type="subTitle" idx="8"/>
          </p:nvPr>
        </p:nvSpPr>
        <p:spPr>
          <a:xfrm>
            <a:off x="5237150" y="3231981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Realistic</a:t>
            </a:r>
            <a:endParaRPr/>
          </a:p>
        </p:txBody>
      </p:sp>
      <p:sp>
        <p:nvSpPr>
          <p:cNvPr id="2153" name="Google Shape;2153;p72"/>
          <p:cNvSpPr txBox="1">
            <a:spLocks noGrp="1"/>
          </p:cNvSpPr>
          <p:nvPr>
            <p:ph type="subTitle" idx="1"/>
          </p:nvPr>
        </p:nvSpPr>
        <p:spPr>
          <a:xfrm>
            <a:off x="1804750" y="1935218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Terabytes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Petabytes</a:t>
            </a:r>
            <a:endParaRPr/>
          </a:p>
        </p:txBody>
      </p:sp>
      <p:sp>
        <p:nvSpPr>
          <p:cNvPr id="2154" name="Google Shape;2154;p72"/>
          <p:cNvSpPr txBox="1">
            <a:spLocks noGrp="1"/>
          </p:cNvSpPr>
          <p:nvPr>
            <p:ph type="subTitle" idx="2"/>
          </p:nvPr>
        </p:nvSpPr>
        <p:spPr>
          <a:xfrm>
            <a:off x="5237152" y="1935218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Hugging Face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OpenAI</a:t>
            </a:r>
            <a:endParaRPr/>
          </a:p>
        </p:txBody>
      </p:sp>
      <p:sp>
        <p:nvSpPr>
          <p:cNvPr id="2155" name="Google Shape;2155;p72"/>
          <p:cNvSpPr txBox="1">
            <a:spLocks noGrp="1"/>
          </p:cNvSpPr>
          <p:nvPr>
            <p:ph type="subTitle" idx="3"/>
          </p:nvPr>
        </p:nvSpPr>
        <p:spPr>
          <a:xfrm>
            <a:off x="1804750" y="3561374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 GPU GPU GPU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</a:t>
            </a:r>
            <a:endParaRPr/>
          </a:p>
        </p:txBody>
      </p:sp>
      <p:sp>
        <p:nvSpPr>
          <p:cNvPr id="2156" name="Google Shape;2156;p72"/>
          <p:cNvSpPr txBox="1">
            <a:spLocks noGrp="1"/>
          </p:cNvSpPr>
          <p:nvPr>
            <p:ph type="subTitle" idx="4"/>
          </p:nvPr>
        </p:nvSpPr>
        <p:spPr>
          <a:xfrm>
            <a:off x="5237152" y="3561374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SKYNET or Not to SKYNET</a:t>
            </a:r>
            <a:endParaRPr/>
          </a:p>
        </p:txBody>
      </p:sp>
      <p:sp>
        <p:nvSpPr>
          <p:cNvPr id="2157" name="Google Shape;2157;p72"/>
          <p:cNvSpPr txBox="1">
            <a:spLocks noGrp="1"/>
          </p:cNvSpPr>
          <p:nvPr>
            <p:ph type="subTitle" idx="5"/>
          </p:nvPr>
        </p:nvSpPr>
        <p:spPr>
          <a:xfrm>
            <a:off x="1804750" y="1605775"/>
            <a:ext cx="25827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p72"/>
          <p:cNvSpPr txBox="1">
            <a:spLocks noGrp="1"/>
          </p:cNvSpPr>
          <p:nvPr>
            <p:ph type="title"/>
          </p:nvPr>
        </p:nvSpPr>
        <p:spPr>
          <a:xfrm>
            <a:off x="107525" y="445025"/>
            <a:ext cx="92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 Integration:BUZZ-BULL</a:t>
            </a:r>
            <a:endParaRPr dirty="0"/>
          </a:p>
        </p:txBody>
      </p:sp>
      <p:sp>
        <p:nvSpPr>
          <p:cNvPr id="2150" name="Google Shape;2150;p72"/>
          <p:cNvSpPr txBox="1">
            <a:spLocks noGrp="1"/>
          </p:cNvSpPr>
          <p:nvPr>
            <p:ph type="subTitle" idx="6"/>
          </p:nvPr>
        </p:nvSpPr>
        <p:spPr>
          <a:xfrm>
            <a:off x="5237150" y="1605775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Fine-Tune	</a:t>
            </a:r>
            <a:endParaRPr dirty="0"/>
          </a:p>
        </p:txBody>
      </p:sp>
      <p:sp>
        <p:nvSpPr>
          <p:cNvPr id="2151" name="Google Shape;2151;p72"/>
          <p:cNvSpPr txBox="1">
            <a:spLocks noGrp="1"/>
          </p:cNvSpPr>
          <p:nvPr>
            <p:ph type="subTitle" idx="7"/>
          </p:nvPr>
        </p:nvSpPr>
        <p:spPr>
          <a:xfrm>
            <a:off x="1804750" y="3231975"/>
            <a:ext cx="24963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Costs</a:t>
            </a:r>
            <a:endParaRPr dirty="0"/>
          </a:p>
        </p:txBody>
      </p:sp>
      <p:sp>
        <p:nvSpPr>
          <p:cNvPr id="2152" name="Google Shape;2152;p72"/>
          <p:cNvSpPr txBox="1">
            <a:spLocks noGrp="1"/>
          </p:cNvSpPr>
          <p:nvPr>
            <p:ph type="subTitle" idx="8"/>
          </p:nvPr>
        </p:nvSpPr>
        <p:spPr>
          <a:xfrm>
            <a:off x="5237150" y="3231981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Realistic</a:t>
            </a:r>
            <a:endParaRPr dirty="0"/>
          </a:p>
        </p:txBody>
      </p:sp>
      <p:sp>
        <p:nvSpPr>
          <p:cNvPr id="2153" name="Google Shape;2153;p72"/>
          <p:cNvSpPr txBox="1">
            <a:spLocks noGrp="1"/>
          </p:cNvSpPr>
          <p:nvPr>
            <p:ph type="subTitle" idx="1"/>
          </p:nvPr>
        </p:nvSpPr>
        <p:spPr>
          <a:xfrm>
            <a:off x="1804750" y="1935218"/>
            <a:ext cx="2496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Red Team Clients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Privilege Information</a:t>
            </a:r>
            <a:endParaRPr dirty="0"/>
          </a:p>
        </p:txBody>
      </p:sp>
      <p:sp>
        <p:nvSpPr>
          <p:cNvPr id="2154" name="Google Shape;2154;p72"/>
          <p:cNvSpPr txBox="1">
            <a:spLocks noGrp="1"/>
          </p:cNvSpPr>
          <p:nvPr>
            <p:ph type="subTitle" idx="2"/>
          </p:nvPr>
        </p:nvSpPr>
        <p:spPr>
          <a:xfrm>
            <a:off x="5237152" y="1935218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Long Term Cost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 Selection</a:t>
            </a:r>
            <a:endParaRPr dirty="0"/>
          </a:p>
        </p:txBody>
      </p:sp>
      <p:sp>
        <p:nvSpPr>
          <p:cNvPr id="2155" name="Google Shape;2155;p72"/>
          <p:cNvSpPr txBox="1">
            <a:spLocks noGrp="1"/>
          </p:cNvSpPr>
          <p:nvPr>
            <p:ph type="subTitle" idx="3"/>
          </p:nvPr>
        </p:nvSpPr>
        <p:spPr>
          <a:xfrm>
            <a:off x="1804750" y="3561374"/>
            <a:ext cx="2102100" cy="10228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Preparation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100,000 Data Points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10 Million tokens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56" name="Google Shape;2156;p72"/>
          <p:cNvSpPr txBox="1">
            <a:spLocks noGrp="1"/>
          </p:cNvSpPr>
          <p:nvPr>
            <p:ph type="subTitle" idx="4"/>
          </p:nvPr>
        </p:nvSpPr>
        <p:spPr>
          <a:xfrm>
            <a:off x="5237152" y="3561374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Vary</a:t>
            </a:r>
            <a:endParaRPr dirty="0"/>
          </a:p>
        </p:txBody>
      </p:sp>
      <p:sp>
        <p:nvSpPr>
          <p:cNvPr id="2157" name="Google Shape;2157;p72"/>
          <p:cNvSpPr txBox="1">
            <a:spLocks noGrp="1"/>
          </p:cNvSpPr>
          <p:nvPr>
            <p:ph type="subTitle" idx="5"/>
          </p:nvPr>
        </p:nvSpPr>
        <p:spPr>
          <a:xfrm>
            <a:off x="914400" y="1605775"/>
            <a:ext cx="3984702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Confidentiality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91673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73"/>
          <p:cNvSpPr txBox="1">
            <a:spLocks noGrp="1"/>
          </p:cNvSpPr>
          <p:nvPr>
            <p:ph type="title"/>
          </p:nvPr>
        </p:nvSpPr>
        <p:spPr>
          <a:xfrm>
            <a:off x="2438850" y="196925"/>
            <a:ext cx="5817900" cy="48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Integration: BUZZ-ISH</a:t>
            </a:r>
            <a:endParaRPr/>
          </a:p>
        </p:txBody>
      </p:sp>
      <p:pic>
        <p:nvPicPr>
          <p:cNvPr id="2163" name="Google Shape;216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675" y="768175"/>
            <a:ext cx="8790323" cy="292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37"/>
          <p:cNvSpPr txBox="1">
            <a:spLocks noGrp="1"/>
          </p:cNvSpPr>
          <p:nvPr>
            <p:ph type="title"/>
          </p:nvPr>
        </p:nvSpPr>
        <p:spPr>
          <a:xfrm>
            <a:off x="435725" y="445025"/>
            <a:ext cx="798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Historical Perspective(allegedly)</a:t>
            </a:r>
            <a:endParaRPr/>
          </a:p>
        </p:txBody>
      </p:sp>
      <p:sp>
        <p:nvSpPr>
          <p:cNvPr id="1537" name="Google Shape;1537;p37"/>
          <p:cNvSpPr txBox="1">
            <a:spLocks noGrp="1"/>
          </p:cNvSpPr>
          <p:nvPr>
            <p:ph type="subTitle" idx="1"/>
          </p:nvPr>
        </p:nvSpPr>
        <p:spPr>
          <a:xfrm>
            <a:off x="4881006" y="18628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APT-41: Cuckoobees - 2019 through 2021. Supply chain vectors, IP theft.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APT-28: Recent Ubiquiti Edge Router botnet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8" name="Google Shape;1538;p37"/>
          <p:cNvSpPr txBox="1">
            <a:spLocks noGrp="1"/>
          </p:cNvSpPr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APT-29: Operation Cloud Hopper 2014 through 2017 SolarWinds,Microsoft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9" name="Google Shape;1539;p37"/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40" name="Google Shape;1540;p37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41" name="Google Shape;1541;p37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7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3" name="Google Shape;1543;p37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44" name="Google Shape;1544;p3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45" name="Google Shape;1545;p3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6" name="Google Shape;1546;p3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74"/>
          <p:cNvSpPr txBox="1">
            <a:spLocks noGrp="1"/>
          </p:cNvSpPr>
          <p:nvPr>
            <p:ph type="title"/>
          </p:nvPr>
        </p:nvSpPr>
        <p:spPr>
          <a:xfrm>
            <a:off x="2438850" y="196925"/>
            <a:ext cx="5817900" cy="48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Integration: BUZZ-ISH</a:t>
            </a:r>
            <a:endParaRPr/>
          </a:p>
        </p:txBody>
      </p:sp>
      <p:pic>
        <p:nvPicPr>
          <p:cNvPr id="2169" name="Google Shape;216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475" y="653013"/>
            <a:ext cx="9144003" cy="271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74"/>
          <p:cNvSpPr txBox="1">
            <a:spLocks noGrp="1"/>
          </p:cNvSpPr>
          <p:nvPr>
            <p:ph type="title"/>
          </p:nvPr>
        </p:nvSpPr>
        <p:spPr>
          <a:xfrm>
            <a:off x="1607820" y="196925"/>
            <a:ext cx="7536180" cy="48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AI Integration: Red Reaper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E5C644-AFC6-7C60-AC87-1CB3D8C35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180" y="682325"/>
            <a:ext cx="5547360" cy="416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631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74"/>
          <p:cNvSpPr txBox="1">
            <a:spLocks noGrp="1"/>
          </p:cNvSpPr>
          <p:nvPr>
            <p:ph type="title"/>
          </p:nvPr>
        </p:nvSpPr>
        <p:spPr>
          <a:xfrm>
            <a:off x="2438850" y="196925"/>
            <a:ext cx="5817900" cy="48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Integration: BUZZ-ISH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A1A0E1-7C98-7F79-A2DA-F45AE5904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309" y="800100"/>
            <a:ext cx="5286691" cy="31101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24D081-A9D9-3130-C30D-FD3E4377B63D}"/>
              </a:ext>
            </a:extLst>
          </p:cNvPr>
          <p:cNvSpPr txBox="1"/>
          <p:nvPr/>
        </p:nvSpPr>
        <p:spPr>
          <a:xfrm>
            <a:off x="777240" y="1234440"/>
            <a:ext cx="27279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ENRON email corpus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Named Entity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Generative AI LLM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enabled espionage and warfare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Nation State Capabilities</a:t>
            </a:r>
          </a:p>
        </p:txBody>
      </p:sp>
    </p:spTree>
    <p:extLst>
      <p:ext uri="{BB962C8B-B14F-4D97-AF65-F5344CB8AC3E}">
        <p14:creationId xmlns:p14="http://schemas.microsoft.com/office/powerpoint/2010/main" val="10075077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74"/>
          <p:cNvSpPr txBox="1">
            <a:spLocks noGrp="1"/>
          </p:cNvSpPr>
          <p:nvPr>
            <p:ph type="title"/>
          </p:nvPr>
        </p:nvSpPr>
        <p:spPr>
          <a:xfrm>
            <a:off x="2438850" y="196925"/>
            <a:ext cx="5817900" cy="48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Integration: BUZZ-ISH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418F8D-5F44-56E8-508E-02C259750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7918"/>
            <a:ext cx="9144000" cy="505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172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74"/>
          <p:cNvSpPr txBox="1">
            <a:spLocks noGrp="1"/>
          </p:cNvSpPr>
          <p:nvPr>
            <p:ph type="title"/>
          </p:nvPr>
        </p:nvSpPr>
        <p:spPr>
          <a:xfrm>
            <a:off x="2438850" y="196925"/>
            <a:ext cx="5817900" cy="48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Integration: BUZZ-ISH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B552A7-A609-E257-9AC8-0A5E706F4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2325"/>
            <a:ext cx="9144000" cy="508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778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32"/>
          <p:cNvSpPr txBox="1">
            <a:spLocks noGrp="1"/>
          </p:cNvSpPr>
          <p:nvPr>
            <p:ph type="subTitle" idx="1"/>
          </p:nvPr>
        </p:nvSpPr>
        <p:spPr>
          <a:xfrm>
            <a:off x="1096850" y="3456250"/>
            <a:ext cx="4882500" cy="13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Doug McKee (Fulmetalpackets)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Jonathan Reiter (Shad0ws)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MrD0x (</a:t>
            </a:r>
            <a:r>
              <a:rPr lang="en-US" dirty="0" err="1"/>
              <a:t>Maldev</a:t>
            </a:r>
            <a:r>
              <a:rPr lang="en-US" dirty="0"/>
              <a:t> Academy)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Jeff Sims (</a:t>
            </a:r>
            <a:r>
              <a:rPr lang="en-US" dirty="0" err="1"/>
              <a:t>CyberMongol</a:t>
            </a:r>
            <a:r>
              <a:rPr lang="en-US" dirty="0"/>
              <a:t>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DC32 RTV/Staff/Board/Volunteers</a:t>
            </a:r>
            <a:endParaRPr dirty="0"/>
          </a:p>
        </p:txBody>
      </p:sp>
      <p:sp>
        <p:nvSpPr>
          <p:cNvPr id="1426" name="Google Shape;1426;p32"/>
          <p:cNvSpPr txBox="1">
            <a:spLocks noGrp="1"/>
          </p:cNvSpPr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Special Thanks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1427" name="Google Shape;1427;p32"/>
          <p:cNvGrpSpPr/>
          <p:nvPr/>
        </p:nvGrpSpPr>
        <p:grpSpPr>
          <a:xfrm>
            <a:off x="1096850" y="3242811"/>
            <a:ext cx="3936683" cy="134070"/>
            <a:chOff x="1096850" y="3242811"/>
            <a:chExt cx="3936683" cy="134070"/>
          </a:xfrm>
        </p:grpSpPr>
        <p:cxnSp>
          <p:nvCxnSpPr>
            <p:cNvPr id="1428" name="Google Shape;1428;p32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9" name="Google Shape;1429;p32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0" name="Google Shape;1430;p32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32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2" name="Google Shape;1432;p32"/>
          <p:cNvGrpSpPr/>
          <p:nvPr/>
        </p:nvGrpSpPr>
        <p:grpSpPr>
          <a:xfrm>
            <a:off x="8017432" y="-313900"/>
            <a:ext cx="134070" cy="1891362"/>
            <a:chOff x="8017432" y="-313900"/>
            <a:chExt cx="134070" cy="1891362"/>
          </a:xfrm>
        </p:grpSpPr>
        <p:sp>
          <p:nvSpPr>
            <p:cNvPr id="1433" name="Google Shape;1433;p32"/>
            <p:cNvSpPr/>
            <p:nvPr/>
          </p:nvSpPr>
          <p:spPr>
            <a:xfrm rot="5400000">
              <a:off x="8017432" y="1443393"/>
              <a:ext cx="134070" cy="13407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34" name="Google Shape;1434;p32"/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35" name="Google Shape;1435;p32"/>
            <p:cNvSpPr/>
            <p:nvPr/>
          </p:nvSpPr>
          <p:spPr>
            <a:xfrm rot="5400000">
              <a:off x="8047515" y="1473505"/>
              <a:ext cx="73844" cy="738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6" name="Google Shape;1436;p32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437" name="Google Shape;1437;p32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8" name="Google Shape;1438;p32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1439" name="Google Shape;1439;p3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3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1" name="Google Shape;1441;p32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1442" name="Google Shape;1442;p3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3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4" name="Google Shape;1444;p32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1445" name="Google Shape;1445;p3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3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47" name="Google Shape;1447;p32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54339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38"/>
          <p:cNvSpPr txBox="1">
            <a:spLocks noGrp="1"/>
          </p:cNvSpPr>
          <p:nvPr>
            <p:ph type="title"/>
          </p:nvPr>
        </p:nvSpPr>
        <p:spPr>
          <a:xfrm>
            <a:off x="435725" y="445025"/>
            <a:ext cx="798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Historical Perspective:TURLA</a:t>
            </a:r>
            <a:endParaRPr/>
          </a:p>
        </p:txBody>
      </p:sp>
      <p:sp>
        <p:nvSpPr>
          <p:cNvPr id="1552" name="Google Shape;1552;p38"/>
          <p:cNvSpPr txBox="1">
            <a:spLocks noGrp="1"/>
          </p:cNvSpPr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Stealthy Persistence Mechanisms: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Injects malicious code into legitimate processes to evade detection.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Uses rootkit capabilities to maintain long-term access.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3" name="Google Shape;1553;p38"/>
          <p:cNvSpPr txBox="1">
            <a:spLocks noGrp="1"/>
          </p:cNvSpPr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Sophisticated Command and Control (C2) Infrastructure: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Uses multiple layers of encryption and obfuscation.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Employs compromised infrastructure to relay communications.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 Tooling: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Uroburos sophisticated rootkit.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Kuzuar Implant.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Carbon.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Older PowerShell Scripts.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4" name="Google Shape;1554;p38"/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55" name="Google Shape;1555;p38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56" name="Google Shape;1556;p38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8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8" name="Google Shape;1558;p38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59" name="Google Shape;1559;p38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60" name="Google Shape;1560;p38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61" name="Google Shape;1561;p38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39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67" name="Google Shape;1567;p39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Never tell people how to do things. Tell them what to do and they will surprise you with their ingenuity - George S. Patton</a:t>
            </a:r>
            <a:endParaRPr/>
          </a:p>
        </p:txBody>
      </p:sp>
      <p:grpSp>
        <p:nvGrpSpPr>
          <p:cNvPr id="1568" name="Google Shape;1568;p39"/>
          <p:cNvGrpSpPr/>
          <p:nvPr/>
        </p:nvGrpSpPr>
        <p:grpSpPr>
          <a:xfrm>
            <a:off x="-348462" y="3354325"/>
            <a:ext cx="3922590" cy="2969900"/>
            <a:chOff x="-374387" y="3354325"/>
            <a:chExt cx="3922590" cy="2969900"/>
          </a:xfrm>
        </p:grpSpPr>
        <p:pic>
          <p:nvPicPr>
            <p:cNvPr id="1569" name="Google Shape;1569;p39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70" name="Google Shape;1570;p39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571" name="Google Shape;1571;p3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74" name="Google Shape;1574;p39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101</a:t>
            </a:r>
            <a:endParaRPr/>
          </a:p>
        </p:txBody>
      </p:sp>
      <p:grpSp>
        <p:nvGrpSpPr>
          <p:cNvPr id="1575" name="Google Shape;1575;p39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576" name="Google Shape;1576;p39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9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9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9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9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81" name="Google Shape;1581;p39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82" name="Google Shape;1582;p39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83" name="Google Shape;1583;p3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0" name="Google Shape;1590;p39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91" name="Google Shape;1591;p3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3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3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8" name="Google Shape;1598;p39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99" name="Google Shape;1599;p39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39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1" name="Google Shape;1601;p39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602" name="Google Shape;1602;p39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9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4" name="Google Shape;1604;p39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5" name="Google Shape;1605;p39"/>
          <p:cNvGrpSpPr/>
          <p:nvPr/>
        </p:nvGrpSpPr>
        <p:grpSpPr>
          <a:xfrm>
            <a:off x="796100" y="3070676"/>
            <a:ext cx="4558967" cy="134100"/>
            <a:chOff x="796100" y="3019701"/>
            <a:chExt cx="4558967" cy="134100"/>
          </a:xfrm>
        </p:grpSpPr>
        <p:sp>
          <p:nvSpPr>
            <p:cNvPr id="1606" name="Google Shape;1606;p3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07" name="Google Shape;1607;p3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08" name="Google Shape;1608;p3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3" name="Google Shape;1613;p40"/>
          <p:cNvGrpSpPr/>
          <p:nvPr/>
        </p:nvGrpSpPr>
        <p:grpSpPr>
          <a:xfrm>
            <a:off x="-2765817" y="-2958610"/>
            <a:ext cx="8164418" cy="6343459"/>
            <a:chOff x="-2613417" y="-2806210"/>
            <a:chExt cx="8164418" cy="6343459"/>
          </a:xfrm>
        </p:grpSpPr>
        <p:grpSp>
          <p:nvGrpSpPr>
            <p:cNvPr id="1614" name="Google Shape;1614;p40"/>
            <p:cNvGrpSpPr/>
            <p:nvPr/>
          </p:nvGrpSpPr>
          <p:grpSpPr>
            <a:xfrm>
              <a:off x="-2613417" y="-2806210"/>
              <a:ext cx="8164418" cy="6343459"/>
              <a:chOff x="-2613417" y="-2806210"/>
              <a:chExt cx="8164418" cy="6343459"/>
            </a:xfrm>
          </p:grpSpPr>
          <p:grpSp>
            <p:nvGrpSpPr>
              <p:cNvPr id="1615" name="Google Shape;1615;p40"/>
              <p:cNvGrpSpPr/>
              <p:nvPr/>
            </p:nvGrpSpPr>
            <p:grpSpPr>
              <a:xfrm>
                <a:off x="-191059" y="95963"/>
                <a:ext cx="1538562" cy="971589"/>
                <a:chOff x="-191059" y="95963"/>
                <a:chExt cx="1538562" cy="971589"/>
              </a:xfrm>
            </p:grpSpPr>
            <p:grpSp>
              <p:nvGrpSpPr>
                <p:cNvPr id="1616" name="Google Shape;1616;p40"/>
                <p:cNvGrpSpPr/>
                <p:nvPr/>
              </p:nvGrpSpPr>
              <p:grpSpPr>
                <a:xfrm>
                  <a:off x="-191059" y="201619"/>
                  <a:ext cx="904284" cy="865933"/>
                  <a:chOff x="2038491" y="-937756"/>
                  <a:chExt cx="904284" cy="865933"/>
                </a:xfrm>
              </p:grpSpPr>
              <p:grpSp>
                <p:nvGrpSpPr>
                  <p:cNvPr id="1617" name="Google Shape;1617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618" name="Google Shape;1618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19" name="Google Shape;1619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0" name="Google Shape;1620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1" name="Google Shape;1621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2" name="Google Shape;1622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623" name="Google Shape;1623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624" name="Google Shape;1624;p40"/>
                <p:cNvGrpSpPr/>
                <p:nvPr/>
              </p:nvGrpSpPr>
              <p:grpSpPr>
                <a:xfrm>
                  <a:off x="584533" y="9596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625" name="Google Shape;1625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626" name="Google Shape;1626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7" name="Google Shape;1627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8" name="Google Shape;1628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9" name="Google Shape;1629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0" name="Google Shape;1630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631" name="Google Shape;1631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632" name="Google Shape;1632;p40"/>
                <p:cNvGrpSpPr/>
                <p:nvPr/>
              </p:nvGrpSpPr>
              <p:grpSpPr>
                <a:xfrm>
                  <a:off x="530445" y="48191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633" name="Google Shape;1633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634" name="Google Shape;1634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5" name="Google Shape;1635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6" name="Google Shape;1636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7" name="Google Shape;1637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8" name="Google Shape;1638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639" name="Google Shape;1639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640" name="Google Shape;1640;p40"/>
                <p:cNvGrpSpPr/>
                <p:nvPr/>
              </p:nvGrpSpPr>
              <p:grpSpPr>
                <a:xfrm>
                  <a:off x="874020" y="312788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641" name="Google Shape;1641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642" name="Google Shape;1642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3" name="Google Shape;1643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4" name="Google Shape;1644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5" name="Google Shape;1645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6" name="Google Shape;1646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647" name="Google Shape;1647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648" name="Google Shape;1648;p40"/>
              <p:cNvGrpSpPr/>
              <p:nvPr/>
            </p:nvGrpSpPr>
            <p:grpSpPr>
              <a:xfrm rot="-7479050">
                <a:off x="-2051246" y="-1642948"/>
                <a:ext cx="4889863" cy="3931229"/>
                <a:chOff x="7103825" y="-713112"/>
                <a:chExt cx="3785226" cy="3043150"/>
              </a:xfrm>
            </p:grpSpPr>
            <p:sp>
              <p:nvSpPr>
                <p:cNvPr id="1649" name="Google Shape;1649;p40"/>
                <p:cNvSpPr/>
                <p:nvPr/>
              </p:nvSpPr>
              <p:spPr>
                <a:xfrm rot="-3600017">
                  <a:off x="7761095" y="-21"/>
                  <a:ext cx="2152450" cy="1864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pic>
              <p:nvPicPr>
                <p:cNvPr id="1650" name="Google Shape;1650;p4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t="17657" b="17663"/>
                <a:stretch/>
              </p:blipFill>
              <p:spPr>
                <a:xfrm>
                  <a:off x="7103825" y="-713112"/>
                  <a:ext cx="3785226" cy="28889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651" name="Google Shape;1651;p40"/>
              <p:cNvGrpSpPr/>
              <p:nvPr/>
            </p:nvGrpSpPr>
            <p:grpSpPr>
              <a:xfrm>
                <a:off x="-640220" y="-2653973"/>
                <a:ext cx="6191222" cy="6191222"/>
                <a:chOff x="-640220" y="-2502423"/>
                <a:chExt cx="6191222" cy="6191222"/>
              </a:xfrm>
            </p:grpSpPr>
            <p:sp>
              <p:nvSpPr>
                <p:cNvPr id="1652" name="Google Shape;1652;p40"/>
                <p:cNvSpPr/>
                <p:nvPr/>
              </p:nvSpPr>
              <p:spPr>
                <a:xfrm rot="-8100000">
                  <a:off x="452224" y="-1781500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3" name="Google Shape;1653;p40"/>
                <p:cNvSpPr/>
                <p:nvPr/>
              </p:nvSpPr>
              <p:spPr>
                <a:xfrm rot="-8100000">
                  <a:off x="83608" y="-617740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54" name="Google Shape;1654;p40"/>
            <p:cNvGrpSpPr/>
            <p:nvPr/>
          </p:nvGrpSpPr>
          <p:grpSpPr>
            <a:xfrm>
              <a:off x="-12" y="-195650"/>
              <a:ext cx="439200" cy="439100"/>
              <a:chOff x="1101075" y="2142375"/>
              <a:chExt cx="439200" cy="439100"/>
            </a:xfrm>
          </p:grpSpPr>
          <p:sp>
            <p:nvSpPr>
              <p:cNvPr id="1655" name="Google Shape;1655;p40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40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57" name="Google Shape;1657;p40"/>
          <p:cNvGrpSpPr/>
          <p:nvPr/>
        </p:nvGrpSpPr>
        <p:grpSpPr>
          <a:xfrm>
            <a:off x="4605344" y="2412775"/>
            <a:ext cx="5765856" cy="4103650"/>
            <a:chOff x="4452944" y="2184175"/>
            <a:chExt cx="5765856" cy="4103650"/>
          </a:xfrm>
        </p:grpSpPr>
        <p:pic>
          <p:nvPicPr>
            <p:cNvPr id="1658" name="Google Shape;1658;p40"/>
            <p:cNvPicPr preferRelativeResize="0"/>
            <p:nvPr/>
          </p:nvPicPr>
          <p:blipFill rotWithShape="1">
            <a:blip r:embed="rId4">
              <a:alphaModFix/>
            </a:blip>
            <a:srcRect l="16960" t="24718" r="7121" b="26177"/>
            <a:stretch/>
          </p:blipFill>
          <p:spPr>
            <a:xfrm rot="-5400000" flipH="1">
              <a:off x="6600975" y="2670000"/>
              <a:ext cx="4103650" cy="313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59" name="Google Shape;1659;p40"/>
            <p:cNvGrpSpPr/>
            <p:nvPr/>
          </p:nvGrpSpPr>
          <p:grpSpPr>
            <a:xfrm rot="-5400000" flipH="1">
              <a:off x="8074852" y="4089881"/>
              <a:ext cx="1478405" cy="1186772"/>
              <a:chOff x="7945225" y="4302000"/>
              <a:chExt cx="904666" cy="726121"/>
            </a:xfrm>
          </p:grpSpPr>
          <p:sp>
            <p:nvSpPr>
              <p:cNvPr id="1660" name="Google Shape;1660;p4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4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4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63" name="Google Shape;1663;p40"/>
            <p:cNvSpPr/>
            <p:nvPr/>
          </p:nvSpPr>
          <p:spPr>
            <a:xfrm rot="-5400000" flipH="1">
              <a:off x="5435889" y="14813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4" name="Google Shape;1664;p40"/>
            <p:cNvGrpSpPr/>
            <p:nvPr/>
          </p:nvGrpSpPr>
          <p:grpSpPr>
            <a:xfrm rot="-5400000" flipH="1">
              <a:off x="7140078" y="3883230"/>
              <a:ext cx="134004" cy="134004"/>
              <a:chOff x="8356813" y="1074288"/>
              <a:chExt cx="351900" cy="351900"/>
            </a:xfrm>
          </p:grpSpPr>
          <p:sp>
            <p:nvSpPr>
              <p:cNvPr id="1665" name="Google Shape;1665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7" name="Google Shape;1667;p40"/>
            <p:cNvGrpSpPr/>
            <p:nvPr/>
          </p:nvGrpSpPr>
          <p:grpSpPr>
            <a:xfrm rot="-5400000" flipH="1">
              <a:off x="6766253" y="3499155"/>
              <a:ext cx="134004" cy="134004"/>
              <a:chOff x="8356813" y="1074288"/>
              <a:chExt cx="351900" cy="351900"/>
            </a:xfrm>
          </p:grpSpPr>
          <p:sp>
            <p:nvSpPr>
              <p:cNvPr id="1668" name="Google Shape;1668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70" name="Google Shape;1670;p40"/>
            <p:cNvSpPr/>
            <p:nvPr/>
          </p:nvSpPr>
          <p:spPr>
            <a:xfrm rot="5400000" flipH="1">
              <a:off x="6561314" y="236813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0"/>
            <p:cNvSpPr/>
            <p:nvPr/>
          </p:nvSpPr>
          <p:spPr>
            <a:xfrm rot="5400000" flipH="1">
              <a:off x="6562398" y="267694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72" name="Google Shape;1672;p40"/>
            <p:cNvGrpSpPr/>
            <p:nvPr/>
          </p:nvGrpSpPr>
          <p:grpSpPr>
            <a:xfrm rot="-5400000" flipH="1">
              <a:off x="7404606" y="3451356"/>
              <a:ext cx="582050" cy="582425"/>
              <a:chOff x="959750" y="3039275"/>
              <a:chExt cx="582050" cy="582425"/>
            </a:xfrm>
          </p:grpSpPr>
          <p:sp>
            <p:nvSpPr>
              <p:cNvPr id="1673" name="Google Shape;1673;p4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4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4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4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4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4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4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0" name="Google Shape;1680;p40"/>
            <p:cNvGrpSpPr/>
            <p:nvPr/>
          </p:nvGrpSpPr>
          <p:grpSpPr>
            <a:xfrm rot="-5400000" flipH="1">
              <a:off x="7237650" y="4201057"/>
              <a:ext cx="699928" cy="1651024"/>
              <a:chOff x="8337812" y="3492483"/>
              <a:chExt cx="699928" cy="1651024"/>
            </a:xfrm>
          </p:grpSpPr>
          <p:sp>
            <p:nvSpPr>
              <p:cNvPr id="1681" name="Google Shape;1681;p4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4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4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84" name="Google Shape;1684;p40"/>
            <p:cNvSpPr/>
            <p:nvPr/>
          </p:nvSpPr>
          <p:spPr>
            <a:xfrm rot="147769" flipH="1">
              <a:off x="7025973" y="450498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0"/>
            <p:cNvSpPr/>
            <p:nvPr/>
          </p:nvSpPr>
          <p:spPr>
            <a:xfrm rot="147769" flipH="1">
              <a:off x="6785273" y="456993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86" name="Google Shape;1686;p40"/>
            <p:cNvGrpSpPr/>
            <p:nvPr/>
          </p:nvGrpSpPr>
          <p:grpSpPr>
            <a:xfrm rot="-5400000" flipH="1">
              <a:off x="5819578" y="4727817"/>
              <a:ext cx="134004" cy="134004"/>
              <a:chOff x="8356813" y="1074288"/>
              <a:chExt cx="351900" cy="351900"/>
            </a:xfrm>
          </p:grpSpPr>
          <p:sp>
            <p:nvSpPr>
              <p:cNvPr id="1687" name="Google Shape;1687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89" name="Google Shape;1689;p40"/>
          <p:cNvGrpSpPr/>
          <p:nvPr/>
        </p:nvGrpSpPr>
        <p:grpSpPr>
          <a:xfrm rot="-5400000" flipH="1">
            <a:off x="8904403" y="2929792"/>
            <a:ext cx="134004" cy="134004"/>
            <a:chOff x="8356813" y="1074288"/>
            <a:chExt cx="351900" cy="351900"/>
          </a:xfrm>
        </p:grpSpPr>
        <p:sp>
          <p:nvSpPr>
            <p:cNvPr id="1690" name="Google Shape;1690;p40"/>
            <p:cNvSpPr/>
            <p:nvPr/>
          </p:nvSpPr>
          <p:spPr>
            <a:xfrm>
              <a:off x="8356813" y="1074288"/>
              <a:ext cx="351900" cy="35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40"/>
            <p:cNvSpPr/>
            <p:nvPr/>
          </p:nvSpPr>
          <p:spPr>
            <a:xfrm>
              <a:off x="8406497" y="1123972"/>
              <a:ext cx="252600" cy="252600"/>
            </a:xfrm>
            <a:prstGeom prst="ellipse">
              <a:avLst/>
            </a:pr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2" name="Google Shape;1692;p40"/>
          <p:cNvSpPr txBox="1"/>
          <p:nvPr/>
        </p:nvSpPr>
        <p:spPr>
          <a:xfrm>
            <a:off x="311700" y="731475"/>
            <a:ext cx="85206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Agdasima"/>
                <a:ea typeface="Agdasima"/>
                <a:cs typeface="Agdasima"/>
                <a:sym typeface="Agdasima"/>
              </a:rPr>
              <a:t>Offensive Objective Base Methodology</a:t>
            </a:r>
            <a:endParaRPr sz="3200" b="1">
              <a:solidFill>
                <a:schemeClr val="dk2"/>
              </a:solidFill>
              <a:latin typeface="Agdasima"/>
              <a:ea typeface="Agdasima"/>
              <a:cs typeface="Agdasima"/>
              <a:sym typeface="Agdasima"/>
            </a:endParaRPr>
          </a:p>
        </p:txBody>
      </p:sp>
      <p:sp>
        <p:nvSpPr>
          <p:cNvPr id="1693" name="Google Shape;1693;p40"/>
          <p:cNvSpPr txBox="1"/>
          <p:nvPr/>
        </p:nvSpPr>
        <p:spPr>
          <a:xfrm>
            <a:off x="337600" y="1491550"/>
            <a:ext cx="3999900" cy="30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Long Term Persistence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Destructive Actions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Espionage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Opportunistic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694" name="Google Shape;1694;p40"/>
          <p:cNvSpPr txBox="1"/>
          <p:nvPr/>
        </p:nvSpPr>
        <p:spPr>
          <a:xfrm>
            <a:off x="4832400" y="1491558"/>
            <a:ext cx="3999900" cy="3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Risk Awareness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Strategic Goals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Synergy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2B784-698A-B209-A7B4-EE64EF2FC4AE}"/>
              </a:ext>
            </a:extLst>
          </p:cNvPr>
          <p:cNvSpPr txBox="1"/>
          <p:nvPr/>
        </p:nvSpPr>
        <p:spPr>
          <a:xfrm>
            <a:off x="518160" y="1674912"/>
            <a:ext cx="65714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9" name="Google Shape;1699;p41"/>
          <p:cNvGrpSpPr/>
          <p:nvPr/>
        </p:nvGrpSpPr>
        <p:grpSpPr>
          <a:xfrm>
            <a:off x="-2765817" y="-2958610"/>
            <a:ext cx="8164418" cy="6343459"/>
            <a:chOff x="-2613417" y="-2806210"/>
            <a:chExt cx="8164418" cy="6343459"/>
          </a:xfrm>
        </p:grpSpPr>
        <p:grpSp>
          <p:nvGrpSpPr>
            <p:cNvPr id="1700" name="Google Shape;1700;p41"/>
            <p:cNvGrpSpPr/>
            <p:nvPr/>
          </p:nvGrpSpPr>
          <p:grpSpPr>
            <a:xfrm>
              <a:off x="-2613417" y="-2806210"/>
              <a:ext cx="8164418" cy="6343459"/>
              <a:chOff x="-2613417" y="-2806210"/>
              <a:chExt cx="8164418" cy="6343459"/>
            </a:xfrm>
          </p:grpSpPr>
          <p:grpSp>
            <p:nvGrpSpPr>
              <p:cNvPr id="1701" name="Google Shape;1701;p41"/>
              <p:cNvGrpSpPr/>
              <p:nvPr/>
            </p:nvGrpSpPr>
            <p:grpSpPr>
              <a:xfrm>
                <a:off x="-191059" y="95963"/>
                <a:ext cx="1538562" cy="971589"/>
                <a:chOff x="-191059" y="95963"/>
                <a:chExt cx="1538562" cy="971589"/>
              </a:xfrm>
            </p:grpSpPr>
            <p:grpSp>
              <p:nvGrpSpPr>
                <p:cNvPr id="1702" name="Google Shape;1702;p41"/>
                <p:cNvGrpSpPr/>
                <p:nvPr/>
              </p:nvGrpSpPr>
              <p:grpSpPr>
                <a:xfrm>
                  <a:off x="-191059" y="201619"/>
                  <a:ext cx="904284" cy="865933"/>
                  <a:chOff x="2038491" y="-937756"/>
                  <a:chExt cx="904284" cy="865933"/>
                </a:xfrm>
              </p:grpSpPr>
              <p:grpSp>
                <p:nvGrpSpPr>
                  <p:cNvPr id="1703" name="Google Shape;1703;p41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704" name="Google Shape;1704;p41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05" name="Google Shape;1705;p41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06" name="Google Shape;1706;p41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07" name="Google Shape;1707;p41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08" name="Google Shape;1708;p41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709" name="Google Shape;1709;p41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710" name="Google Shape;1710;p41"/>
                <p:cNvGrpSpPr/>
                <p:nvPr/>
              </p:nvGrpSpPr>
              <p:grpSpPr>
                <a:xfrm>
                  <a:off x="584533" y="9596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711" name="Google Shape;1711;p41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712" name="Google Shape;1712;p41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13" name="Google Shape;1713;p41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14" name="Google Shape;1714;p41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15" name="Google Shape;1715;p41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16" name="Google Shape;1716;p41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717" name="Google Shape;1717;p41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718" name="Google Shape;1718;p41"/>
                <p:cNvGrpSpPr/>
                <p:nvPr/>
              </p:nvGrpSpPr>
              <p:grpSpPr>
                <a:xfrm>
                  <a:off x="530445" y="48191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719" name="Google Shape;1719;p41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720" name="Google Shape;1720;p41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21" name="Google Shape;1721;p41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22" name="Google Shape;1722;p41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23" name="Google Shape;1723;p41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24" name="Google Shape;1724;p41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725" name="Google Shape;1725;p41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726" name="Google Shape;1726;p41"/>
                <p:cNvGrpSpPr/>
                <p:nvPr/>
              </p:nvGrpSpPr>
              <p:grpSpPr>
                <a:xfrm>
                  <a:off x="874020" y="312788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727" name="Google Shape;1727;p41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728" name="Google Shape;1728;p41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29" name="Google Shape;1729;p41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30" name="Google Shape;1730;p41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31" name="Google Shape;1731;p41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32" name="Google Shape;1732;p41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733" name="Google Shape;1733;p41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734" name="Google Shape;1734;p41"/>
              <p:cNvGrpSpPr/>
              <p:nvPr/>
            </p:nvGrpSpPr>
            <p:grpSpPr>
              <a:xfrm rot="-7479050">
                <a:off x="-2051246" y="-1642948"/>
                <a:ext cx="4889863" cy="3931229"/>
                <a:chOff x="7103825" y="-713112"/>
                <a:chExt cx="3785226" cy="3043150"/>
              </a:xfrm>
            </p:grpSpPr>
            <p:sp>
              <p:nvSpPr>
                <p:cNvPr id="1735" name="Google Shape;1735;p41"/>
                <p:cNvSpPr/>
                <p:nvPr/>
              </p:nvSpPr>
              <p:spPr>
                <a:xfrm rot="-3600017">
                  <a:off x="7761095" y="-21"/>
                  <a:ext cx="2152450" cy="1864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pic>
              <p:nvPicPr>
                <p:cNvPr id="1736" name="Google Shape;1736;p41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t="17657" b="17663"/>
                <a:stretch/>
              </p:blipFill>
              <p:spPr>
                <a:xfrm>
                  <a:off x="7103825" y="-713112"/>
                  <a:ext cx="3785226" cy="28889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737" name="Google Shape;1737;p41"/>
              <p:cNvGrpSpPr/>
              <p:nvPr/>
            </p:nvGrpSpPr>
            <p:grpSpPr>
              <a:xfrm>
                <a:off x="-640220" y="-2653973"/>
                <a:ext cx="6191222" cy="6191222"/>
                <a:chOff x="-640220" y="-2502423"/>
                <a:chExt cx="6191222" cy="6191222"/>
              </a:xfrm>
            </p:grpSpPr>
            <p:sp>
              <p:nvSpPr>
                <p:cNvPr id="1738" name="Google Shape;1738;p41"/>
                <p:cNvSpPr/>
                <p:nvPr/>
              </p:nvSpPr>
              <p:spPr>
                <a:xfrm rot="-8100000">
                  <a:off x="452224" y="-1781500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9" name="Google Shape;1739;p41"/>
                <p:cNvSpPr/>
                <p:nvPr/>
              </p:nvSpPr>
              <p:spPr>
                <a:xfrm rot="-8100000">
                  <a:off x="83608" y="-617740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40" name="Google Shape;1740;p41"/>
            <p:cNvGrpSpPr/>
            <p:nvPr/>
          </p:nvGrpSpPr>
          <p:grpSpPr>
            <a:xfrm>
              <a:off x="-12" y="-195650"/>
              <a:ext cx="439200" cy="439100"/>
              <a:chOff x="1101075" y="2142375"/>
              <a:chExt cx="439200" cy="439100"/>
            </a:xfrm>
          </p:grpSpPr>
          <p:sp>
            <p:nvSpPr>
              <p:cNvPr id="1741" name="Google Shape;1741;p41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41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43" name="Google Shape;1743;p41"/>
          <p:cNvGrpSpPr/>
          <p:nvPr/>
        </p:nvGrpSpPr>
        <p:grpSpPr>
          <a:xfrm>
            <a:off x="4605344" y="2412775"/>
            <a:ext cx="5765856" cy="4103650"/>
            <a:chOff x="4452944" y="2184175"/>
            <a:chExt cx="5765856" cy="4103650"/>
          </a:xfrm>
        </p:grpSpPr>
        <p:pic>
          <p:nvPicPr>
            <p:cNvPr id="1744" name="Google Shape;1744;p41"/>
            <p:cNvPicPr preferRelativeResize="0"/>
            <p:nvPr/>
          </p:nvPicPr>
          <p:blipFill rotWithShape="1">
            <a:blip r:embed="rId4">
              <a:alphaModFix/>
            </a:blip>
            <a:srcRect l="16960" t="24718" r="7121" b="26177"/>
            <a:stretch/>
          </p:blipFill>
          <p:spPr>
            <a:xfrm rot="-5400000" flipH="1">
              <a:off x="6600975" y="2670000"/>
              <a:ext cx="4103650" cy="313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45" name="Google Shape;1745;p41"/>
            <p:cNvGrpSpPr/>
            <p:nvPr/>
          </p:nvGrpSpPr>
          <p:grpSpPr>
            <a:xfrm rot="-5400000" flipH="1">
              <a:off x="8074852" y="4089881"/>
              <a:ext cx="1478405" cy="1186772"/>
              <a:chOff x="7945225" y="4302000"/>
              <a:chExt cx="904666" cy="726121"/>
            </a:xfrm>
          </p:grpSpPr>
          <p:sp>
            <p:nvSpPr>
              <p:cNvPr id="1746" name="Google Shape;1746;p41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41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41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49" name="Google Shape;1749;p41"/>
            <p:cNvSpPr/>
            <p:nvPr/>
          </p:nvSpPr>
          <p:spPr>
            <a:xfrm rot="-5400000" flipH="1">
              <a:off x="5435889" y="14813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0" name="Google Shape;1750;p41"/>
            <p:cNvGrpSpPr/>
            <p:nvPr/>
          </p:nvGrpSpPr>
          <p:grpSpPr>
            <a:xfrm rot="-5400000" flipH="1">
              <a:off x="7140078" y="3883230"/>
              <a:ext cx="134004" cy="134004"/>
              <a:chOff x="8356813" y="1074288"/>
              <a:chExt cx="351900" cy="351900"/>
            </a:xfrm>
          </p:grpSpPr>
          <p:sp>
            <p:nvSpPr>
              <p:cNvPr id="1751" name="Google Shape;1751;p4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4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3" name="Google Shape;1753;p41"/>
            <p:cNvGrpSpPr/>
            <p:nvPr/>
          </p:nvGrpSpPr>
          <p:grpSpPr>
            <a:xfrm rot="-5400000" flipH="1">
              <a:off x="6766253" y="3499155"/>
              <a:ext cx="134004" cy="134004"/>
              <a:chOff x="8356813" y="1074288"/>
              <a:chExt cx="351900" cy="351900"/>
            </a:xfrm>
          </p:grpSpPr>
          <p:sp>
            <p:nvSpPr>
              <p:cNvPr id="1754" name="Google Shape;1754;p4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4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56" name="Google Shape;1756;p41"/>
            <p:cNvSpPr/>
            <p:nvPr/>
          </p:nvSpPr>
          <p:spPr>
            <a:xfrm rot="5400000" flipH="1">
              <a:off x="6561314" y="236813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41"/>
            <p:cNvSpPr/>
            <p:nvPr/>
          </p:nvSpPr>
          <p:spPr>
            <a:xfrm rot="5400000" flipH="1">
              <a:off x="6562398" y="267694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8" name="Google Shape;1758;p41"/>
            <p:cNvGrpSpPr/>
            <p:nvPr/>
          </p:nvGrpSpPr>
          <p:grpSpPr>
            <a:xfrm rot="-5400000" flipH="1">
              <a:off x="7404606" y="3451356"/>
              <a:ext cx="582050" cy="582425"/>
              <a:chOff x="959750" y="3039275"/>
              <a:chExt cx="582050" cy="582425"/>
            </a:xfrm>
          </p:grpSpPr>
          <p:sp>
            <p:nvSpPr>
              <p:cNvPr id="1759" name="Google Shape;1759;p41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41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41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41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41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41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41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6" name="Google Shape;1766;p41"/>
            <p:cNvGrpSpPr/>
            <p:nvPr/>
          </p:nvGrpSpPr>
          <p:grpSpPr>
            <a:xfrm rot="-5400000" flipH="1">
              <a:off x="7237650" y="4201057"/>
              <a:ext cx="699928" cy="1651024"/>
              <a:chOff x="8337812" y="3492483"/>
              <a:chExt cx="699928" cy="1651024"/>
            </a:xfrm>
          </p:grpSpPr>
          <p:sp>
            <p:nvSpPr>
              <p:cNvPr id="1767" name="Google Shape;1767;p41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41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41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70" name="Google Shape;1770;p41"/>
            <p:cNvSpPr/>
            <p:nvPr/>
          </p:nvSpPr>
          <p:spPr>
            <a:xfrm rot="147769" flipH="1">
              <a:off x="7025973" y="450498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1"/>
            <p:cNvSpPr/>
            <p:nvPr/>
          </p:nvSpPr>
          <p:spPr>
            <a:xfrm rot="147769" flipH="1">
              <a:off x="6785273" y="456993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72" name="Google Shape;1772;p41"/>
            <p:cNvGrpSpPr/>
            <p:nvPr/>
          </p:nvGrpSpPr>
          <p:grpSpPr>
            <a:xfrm rot="-5400000" flipH="1">
              <a:off x="5819578" y="4727817"/>
              <a:ext cx="134004" cy="134004"/>
              <a:chOff x="8356813" y="1074288"/>
              <a:chExt cx="351900" cy="351900"/>
            </a:xfrm>
          </p:grpSpPr>
          <p:sp>
            <p:nvSpPr>
              <p:cNvPr id="1773" name="Google Shape;1773;p4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4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75" name="Google Shape;1775;p41"/>
          <p:cNvGrpSpPr/>
          <p:nvPr/>
        </p:nvGrpSpPr>
        <p:grpSpPr>
          <a:xfrm rot="-5400000" flipH="1">
            <a:off x="8904403" y="2929792"/>
            <a:ext cx="134004" cy="134004"/>
            <a:chOff x="8356813" y="1074288"/>
            <a:chExt cx="351900" cy="351900"/>
          </a:xfrm>
        </p:grpSpPr>
        <p:sp>
          <p:nvSpPr>
            <p:cNvPr id="1776" name="Google Shape;1776;p41"/>
            <p:cNvSpPr/>
            <p:nvPr/>
          </p:nvSpPr>
          <p:spPr>
            <a:xfrm>
              <a:off x="8356813" y="1074288"/>
              <a:ext cx="351900" cy="35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1"/>
            <p:cNvSpPr/>
            <p:nvPr/>
          </p:nvSpPr>
          <p:spPr>
            <a:xfrm>
              <a:off x="8406497" y="1123972"/>
              <a:ext cx="252600" cy="252600"/>
            </a:xfrm>
            <a:prstGeom prst="ellipse">
              <a:avLst/>
            </a:pr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8" name="Google Shape;1778;p41"/>
          <p:cNvSpPr txBox="1"/>
          <p:nvPr/>
        </p:nvSpPr>
        <p:spPr>
          <a:xfrm>
            <a:off x="311700" y="731475"/>
            <a:ext cx="85206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Agdasima"/>
                <a:ea typeface="Agdasima"/>
                <a:cs typeface="Agdasima"/>
                <a:sym typeface="Agdasima"/>
              </a:rPr>
              <a:t>Offensive Objective Base Methodology: Example</a:t>
            </a:r>
            <a:endParaRPr sz="3200" b="1">
              <a:solidFill>
                <a:schemeClr val="dk2"/>
              </a:solidFill>
              <a:latin typeface="Agdasima"/>
              <a:ea typeface="Agdasima"/>
              <a:cs typeface="Agdasima"/>
              <a:sym typeface="Agdasima"/>
            </a:endParaRPr>
          </a:p>
        </p:txBody>
      </p:sp>
      <p:sp>
        <p:nvSpPr>
          <p:cNvPr id="1779" name="Google Shape;1779;p41"/>
          <p:cNvSpPr txBox="1"/>
          <p:nvPr/>
        </p:nvSpPr>
        <p:spPr>
          <a:xfrm>
            <a:off x="337600" y="1491550"/>
            <a:ext cx="3999900" cy="30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BendyBear Shellcode Stage 0: 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Polymorphic Code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Position Independent Code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Multi-Layer Encryption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Situational Awareness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DNS Flush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Port 443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Custom Encryption (Just Don’t)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Anti-Forensic Properties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7438</TotalTime>
  <Words>1183</Words>
  <Application>Microsoft Office PowerPoint</Application>
  <PresentationFormat>On-screen Show (16:9)</PresentationFormat>
  <Paragraphs>317</Paragraphs>
  <Slides>55</Slides>
  <Notes>55</Notes>
  <HiddenSlides>0</HiddenSlides>
  <MMClips>1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70" baseType="lpstr">
      <vt:lpstr>IBM Plex Mono</vt:lpstr>
      <vt:lpstr>Karla</vt:lpstr>
      <vt:lpstr>Roboto Condensed Light</vt:lpstr>
      <vt:lpstr>PT Sans</vt:lpstr>
      <vt:lpstr>Agdasima</vt:lpstr>
      <vt:lpstr>Open Sans</vt:lpstr>
      <vt:lpstr>Montserrat</vt:lpstr>
      <vt:lpstr>Roboto</vt:lpstr>
      <vt:lpstr>Poppins</vt:lpstr>
      <vt:lpstr>Audiowide</vt:lpstr>
      <vt:lpstr>Lato</vt:lpstr>
      <vt:lpstr>Roboto Medium</vt:lpstr>
      <vt:lpstr>Source Code Pro</vt:lpstr>
      <vt:lpstr>Arial</vt:lpstr>
      <vt:lpstr>Introduction to Coding Workshop by Slidesgo</vt:lpstr>
      <vt:lpstr>Building Surgical Implants:APT TTP</vt:lpstr>
      <vt:lpstr>Agenda</vt:lpstr>
      <vt:lpstr>Agenda Cont.</vt:lpstr>
      <vt:lpstr>01</vt:lpstr>
      <vt:lpstr>Historical Perspective(allegedly)</vt:lpstr>
      <vt:lpstr>Historical Perspective:TURLA</vt:lpstr>
      <vt:lpstr>02</vt:lpstr>
      <vt:lpstr>PowerPoint Presentation</vt:lpstr>
      <vt:lpstr>PowerPoint Presentation</vt:lpstr>
      <vt:lpstr>03</vt:lpstr>
      <vt:lpstr>Let’s Get Surgical: 5Ds </vt:lpstr>
      <vt:lpstr>Let’s Get Surgical: 5Ds </vt:lpstr>
      <vt:lpstr>Operational Risk: Environment</vt:lpstr>
      <vt:lpstr>Operational Risk: Environment</vt:lpstr>
      <vt:lpstr>Operational Risk: Environment</vt:lpstr>
      <vt:lpstr>Operational Risk: Environment</vt:lpstr>
      <vt:lpstr>Operational Risk: Environment</vt:lpstr>
      <vt:lpstr>Operational Risk: Network</vt:lpstr>
      <vt:lpstr>04</vt:lpstr>
      <vt:lpstr>Design Phase: 75-85</vt:lpstr>
      <vt:lpstr>Survivability: 0.9999%</vt:lpstr>
      <vt:lpstr>Survivability: 0.9999%</vt:lpstr>
      <vt:lpstr>Design Phase:Anti-Forensics</vt:lpstr>
      <vt:lpstr>Survivability:Anti-Forensics</vt:lpstr>
      <vt:lpstr>Survivability:Anti-Forensics</vt:lpstr>
      <vt:lpstr>Survivability:Compile-Time Hashing</vt:lpstr>
      <vt:lpstr>Survivability:Compile-Time Hashing</vt:lpstr>
      <vt:lpstr>Anti-Forensics: Sandbox</vt:lpstr>
      <vt:lpstr>Anti-Forensics: A Dash of Math</vt:lpstr>
      <vt:lpstr>Anti-Forensics: A Dash of Math</vt:lpstr>
      <vt:lpstr>Anti-Forensics: Custom API</vt:lpstr>
      <vt:lpstr>Anti-Forensics: Custom API</vt:lpstr>
      <vt:lpstr>Anti-Forensics: Custom Encryption</vt:lpstr>
      <vt:lpstr>Anti-Forensics: Custom Encryption</vt:lpstr>
      <vt:lpstr>Survivability:Benign API</vt:lpstr>
      <vt:lpstr>Development: Modularity &amp; Testing</vt:lpstr>
      <vt:lpstr>Development: Modularity &amp; Testing</vt:lpstr>
      <vt:lpstr>Development: Granular Control</vt:lpstr>
      <vt:lpstr>Development: Size Matters-ish</vt:lpstr>
      <vt:lpstr>Development: Debug without Debug</vt:lpstr>
      <vt:lpstr>Development: Granular Control</vt:lpstr>
      <vt:lpstr>Advanced Topics</vt:lpstr>
      <vt:lpstr>Capability Showcase</vt:lpstr>
      <vt:lpstr>Capability Showcase</vt:lpstr>
      <vt:lpstr>Capability Showcase</vt:lpstr>
      <vt:lpstr>05</vt:lpstr>
      <vt:lpstr>AI Integration:BUZZ-BULL OR BUZZ-ISH</vt:lpstr>
      <vt:lpstr>AI Integration:BUZZ-BULL</vt:lpstr>
      <vt:lpstr>AI Integration: BUZZ-ISH</vt:lpstr>
      <vt:lpstr>AI Integration: BUZZ-ISH</vt:lpstr>
      <vt:lpstr>AI Integration: Red Reaper</vt:lpstr>
      <vt:lpstr>AI Integration: BUZZ-ISH</vt:lpstr>
      <vt:lpstr>AI Integration: BUZZ-ISH</vt:lpstr>
      <vt:lpstr>AI Integration: BUZZ-ISH</vt:lpstr>
      <vt:lpstr>Special 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JOHN BORRERO RODRIGUEZ</dc:creator>
  <cp:lastModifiedBy>JOHN BORRERO RODRIGUEZ</cp:lastModifiedBy>
  <cp:revision>11</cp:revision>
  <dcterms:modified xsi:type="dcterms:W3CDTF">2024-08-13T19:57:58Z</dcterms:modified>
</cp:coreProperties>
</file>